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9"/>
  </p:notesMasterIdLst>
  <p:sldIdLst>
    <p:sldId id="256" r:id="rId2"/>
    <p:sldId id="280" r:id="rId3"/>
    <p:sldId id="338" r:id="rId4"/>
    <p:sldId id="259" r:id="rId5"/>
    <p:sldId id="272" r:id="rId6"/>
    <p:sldId id="282" r:id="rId7"/>
    <p:sldId id="332" r:id="rId8"/>
    <p:sldId id="269" r:id="rId9"/>
    <p:sldId id="310" r:id="rId10"/>
    <p:sldId id="313" r:id="rId11"/>
    <p:sldId id="267" r:id="rId12"/>
    <p:sldId id="311" r:id="rId13"/>
    <p:sldId id="283" r:id="rId14"/>
    <p:sldId id="327" r:id="rId15"/>
    <p:sldId id="337" r:id="rId16"/>
    <p:sldId id="328" r:id="rId17"/>
    <p:sldId id="336" r:id="rId18"/>
    <p:sldId id="285" r:id="rId19"/>
    <p:sldId id="330" r:id="rId20"/>
    <p:sldId id="264" r:id="rId21"/>
    <p:sldId id="284" r:id="rId22"/>
    <p:sldId id="335" r:id="rId23"/>
    <p:sldId id="325" r:id="rId24"/>
    <p:sldId id="326" r:id="rId25"/>
    <p:sldId id="331" r:id="rId26"/>
    <p:sldId id="274" r:id="rId27"/>
    <p:sldId id="286" r:id="rId28"/>
  </p:sldIdLst>
  <p:sldSz cx="9144000" cy="5143500" type="screen16x9"/>
  <p:notesSz cx="6858000" cy="9144000"/>
  <p:embeddedFontLst>
    <p:embeddedFont>
      <p:font typeface="Fira Sans Condensed Light" panose="020B0403050000020004" pitchFamily="34" charset="0"/>
      <p:regular r:id="rId30"/>
      <p:italic r:id="rId31"/>
    </p:embeddedFont>
    <p:embeddedFont>
      <p:font typeface="Open Sans" panose="020B0606030504020204" pitchFamily="34" charset="0"/>
      <p:regular r:id="rId32"/>
      <p:bold r:id="rId33"/>
      <p:italic r:id="rId34"/>
      <p:boldItalic r:id="rId35"/>
    </p:embeddedFont>
    <p:embeddedFont>
      <p:font typeface="Source Serif Pro" panose="02040603050405020204"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F7620-64F8-2BF5-6332-1E808B50FE47}" v="29" dt="2022-06-24T04:20:37.130"/>
    <p1510:client id="{20B932E2-F7B6-473A-CEA4-B02D1EC8560A}" v="177" dt="2022-06-24T08:35:43.453"/>
    <p1510:client id="{2123B7D4-A937-707C-628F-B70DD265A4BB}" v="493" dt="2022-06-24T06:58:17.967"/>
    <p1510:client id="{22A56181-5D46-F20F-6CEB-C970BDA2AB30}" v="12" dt="2022-07-15T06:05:17.206"/>
    <p1510:client id="{29C01A8B-FB36-FFB5-7217-F2AA5BEAD81D}" v="26" dt="2022-07-15T05:59:41.645"/>
    <p1510:client id="{4AAB0C84-1EBE-7A55-B9CF-217B40A3D351}" v="58" dt="2022-06-24T08:35:51.255"/>
    <p1510:client id="{586B093C-7777-B839-0AEB-D6F3C03307CD}" v="297" dt="2022-06-24T08:17:49.887"/>
    <p1510:client id="{8073AF21-9810-81A7-59AC-90489B6F6654}" v="2191" dt="2022-06-23T20:11:48.184"/>
    <p1510:client id="{8217622D-7F61-57B4-EEE9-514964669513}" v="326" dt="2022-06-24T05:29:19.892"/>
    <p1510:client id="{93574811-F22E-C00C-A2A6-6DA2955AF2B4}" v="84" dt="2022-06-23T19:59:25.843"/>
    <p1510:client id="{9F500959-27A5-47CB-9F68-D8B82716066A}" v="4" dt="2022-06-24T06:36:56.057"/>
    <p1510:client id="{CB4EC9DC-CA7E-FF3B-EF01-59211815CC59}" v="23" dt="2022-06-24T07:46:09.518"/>
    <p1510:client id="{CF90578B-26A2-A3CD-D492-875B6F25DB3C}" v="587" dt="2022-06-23T20:31:13.056"/>
    <p1510:client id="{D23A60BC-4E4F-18CB-8456-E3D2DBA634FC}" v="290" dt="2022-06-23T20:23:38.162"/>
    <p1510:client id="{D8F79261-72A5-AA27-580F-A6306628D1E3}" v="6" dt="2022-06-23T19:25:44.644"/>
    <p1510:client id="{DABE599F-E649-8FF4-3A19-41E1BFC4BAB5}" v="46" dt="2022-07-12T18:25:26.353"/>
    <p1510:client id="{E3EB7540-D213-69F7-039E-E08E422B865B}" v="69" dt="2022-06-24T06:36:25.503"/>
    <p1510:client id="{E4EAAA6B-4FF0-7477-EF35-CCE3A4A1F80C}" v="55" dt="2022-06-23T19:54:21.995"/>
    <p1510:client id="{EB604394-272D-EA5A-9554-4E40DB09A0AC}" v="362" dt="2022-06-24T03:49:04.888"/>
    <p1510:client id="{F6B2B5FF-51C4-FC89-04ED-A8C5B2A9B59B}" v="925" dt="2022-06-24T06:32:38.123"/>
  </p1510:revLst>
</p1510:revInfo>
</file>

<file path=ppt/tableStyles.xml><?xml version="1.0" encoding="utf-8"?>
<a:tblStyleLst xmlns:a="http://schemas.openxmlformats.org/drawingml/2006/main" def="{7F705803-1E31-4A13-A2BC-D20DCD4033E5}">
  <a:tblStyle styleId="{7F705803-1E31-4A13-A2BC-D20DCD4033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193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88db9182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88db9182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875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897684389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897684389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738d222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738d2229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133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897684389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89768438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897684389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89768438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215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38d2229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38d2229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97684389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97684389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343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897684389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897684389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741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639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97684389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97684389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464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738d2229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738d2229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897684389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897684389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88db9182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88db9182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33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738d2229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738d2229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97684389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97684389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907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738d2229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738d2229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0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5200"/>
              <a:buNone/>
              <a:defRPr sz="7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149550"/>
            <a:ext cx="8520600" cy="47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p:nvPr/>
        </p:nvSpPr>
        <p:spPr>
          <a:xfrm>
            <a:off x="1504325" y="1356963"/>
            <a:ext cx="6091200" cy="238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1"/>
          <p:cNvSpPr/>
          <p:nvPr/>
        </p:nvSpPr>
        <p:spPr>
          <a:xfrm rot="4633131">
            <a:off x="7215652" y="1251839"/>
            <a:ext cx="565979" cy="45371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1"/>
          <p:cNvSpPr/>
          <p:nvPr/>
        </p:nvSpPr>
        <p:spPr>
          <a:xfrm rot="4633131">
            <a:off x="1362377" y="3437939"/>
            <a:ext cx="565979" cy="45371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1"/>
          <p:cNvSpPr txBox="1">
            <a:spLocks noGrp="1"/>
          </p:cNvSpPr>
          <p:nvPr>
            <p:ph type="title" hasCustomPrompt="1"/>
          </p:nvPr>
        </p:nvSpPr>
        <p:spPr>
          <a:xfrm>
            <a:off x="1957850" y="1584150"/>
            <a:ext cx="5228400" cy="1380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1694699" y="3113550"/>
            <a:ext cx="5732700" cy="445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b="1">
                <a:solidFill>
                  <a:schemeClr val="lt2"/>
                </a:solidFill>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s">
  <p:cSld name="BIG_NUMBER_2">
    <p:spTree>
      <p:nvGrpSpPr>
        <p:cNvPr id="1" name="Shape 47"/>
        <p:cNvGrpSpPr/>
        <p:nvPr/>
      </p:nvGrpSpPr>
      <p:grpSpPr>
        <a:xfrm>
          <a:off x="0" y="0"/>
          <a:ext cx="0" cy="0"/>
          <a:chOff x="0" y="0"/>
          <a:chExt cx="0" cy="0"/>
        </a:xfrm>
      </p:grpSpPr>
      <p:sp>
        <p:nvSpPr>
          <p:cNvPr id="48" name="Google Shape;48;p12"/>
          <p:cNvSpPr txBox="1">
            <a:spLocks noGrp="1"/>
          </p:cNvSpPr>
          <p:nvPr>
            <p:ph type="title" hasCustomPrompt="1"/>
          </p:nvPr>
        </p:nvSpPr>
        <p:spPr>
          <a:xfrm>
            <a:off x="708964" y="2239800"/>
            <a:ext cx="3154200" cy="99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800"/>
              <a:buNone/>
              <a:defRPr sz="7300"/>
            </a:lvl1pPr>
            <a:lvl2pPr lvl="1" algn="ctr" rtl="0">
              <a:spcBef>
                <a:spcPts val="0"/>
              </a:spcBef>
              <a:spcAft>
                <a:spcPts val="0"/>
              </a:spcAft>
              <a:buSzPts val="9800"/>
              <a:buNone/>
              <a:defRPr sz="9800"/>
            </a:lvl2pPr>
            <a:lvl3pPr lvl="2" algn="ctr" rtl="0">
              <a:spcBef>
                <a:spcPts val="0"/>
              </a:spcBef>
              <a:spcAft>
                <a:spcPts val="0"/>
              </a:spcAft>
              <a:buSzPts val="9800"/>
              <a:buNone/>
              <a:defRPr sz="9800"/>
            </a:lvl3pPr>
            <a:lvl4pPr lvl="3" algn="ctr" rtl="0">
              <a:spcBef>
                <a:spcPts val="0"/>
              </a:spcBef>
              <a:spcAft>
                <a:spcPts val="0"/>
              </a:spcAft>
              <a:buSzPts val="9800"/>
              <a:buNone/>
              <a:defRPr sz="9800"/>
            </a:lvl4pPr>
            <a:lvl5pPr lvl="4" algn="ctr" rtl="0">
              <a:spcBef>
                <a:spcPts val="0"/>
              </a:spcBef>
              <a:spcAft>
                <a:spcPts val="0"/>
              </a:spcAft>
              <a:buSzPts val="9800"/>
              <a:buNone/>
              <a:defRPr sz="9800"/>
            </a:lvl5pPr>
            <a:lvl6pPr lvl="5" algn="ctr" rtl="0">
              <a:spcBef>
                <a:spcPts val="0"/>
              </a:spcBef>
              <a:spcAft>
                <a:spcPts val="0"/>
              </a:spcAft>
              <a:buSzPts val="9800"/>
              <a:buNone/>
              <a:defRPr sz="9800"/>
            </a:lvl6pPr>
            <a:lvl7pPr lvl="6" algn="ctr" rtl="0">
              <a:spcBef>
                <a:spcPts val="0"/>
              </a:spcBef>
              <a:spcAft>
                <a:spcPts val="0"/>
              </a:spcAft>
              <a:buSzPts val="9800"/>
              <a:buNone/>
              <a:defRPr sz="9800"/>
            </a:lvl7pPr>
            <a:lvl8pPr lvl="7" algn="ctr" rtl="0">
              <a:spcBef>
                <a:spcPts val="0"/>
              </a:spcBef>
              <a:spcAft>
                <a:spcPts val="0"/>
              </a:spcAft>
              <a:buSzPts val="9800"/>
              <a:buNone/>
              <a:defRPr sz="9800"/>
            </a:lvl8pPr>
            <a:lvl9pPr lvl="8" algn="ctr" rtl="0">
              <a:spcBef>
                <a:spcPts val="0"/>
              </a:spcBef>
              <a:spcAft>
                <a:spcPts val="0"/>
              </a:spcAft>
              <a:buSzPts val="9800"/>
              <a:buNone/>
              <a:defRPr sz="9800"/>
            </a:lvl9pPr>
          </a:lstStyle>
          <a:p>
            <a:r>
              <a:t>xx%</a:t>
            </a:r>
          </a:p>
        </p:txBody>
      </p:sp>
      <p:sp>
        <p:nvSpPr>
          <p:cNvPr id="49" name="Google Shape;49;p12"/>
          <p:cNvSpPr txBox="1">
            <a:spLocks noGrp="1"/>
          </p:cNvSpPr>
          <p:nvPr>
            <p:ph type="subTitle" idx="1"/>
          </p:nvPr>
        </p:nvSpPr>
        <p:spPr>
          <a:xfrm>
            <a:off x="708964" y="3271745"/>
            <a:ext cx="3154200" cy="4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accent2"/>
                </a:solidFill>
              </a:defRPr>
            </a:lvl1pPr>
            <a:lvl2pPr lvl="1" algn="ctr" rtl="0">
              <a:lnSpc>
                <a:spcPct val="100000"/>
              </a:lnSpc>
              <a:spcBef>
                <a:spcPts val="0"/>
              </a:spcBef>
              <a:spcAft>
                <a:spcPts val="0"/>
              </a:spcAft>
              <a:buNone/>
              <a:defRPr sz="2000" b="1">
                <a:solidFill>
                  <a:schemeClr val="accent2"/>
                </a:solidFill>
              </a:defRPr>
            </a:lvl2pPr>
            <a:lvl3pPr lvl="2" algn="ctr" rtl="0">
              <a:lnSpc>
                <a:spcPct val="100000"/>
              </a:lnSpc>
              <a:spcBef>
                <a:spcPts val="0"/>
              </a:spcBef>
              <a:spcAft>
                <a:spcPts val="0"/>
              </a:spcAft>
              <a:buNone/>
              <a:defRPr sz="2000" b="1">
                <a:solidFill>
                  <a:schemeClr val="accent2"/>
                </a:solidFill>
              </a:defRPr>
            </a:lvl3pPr>
            <a:lvl4pPr lvl="3" algn="ctr" rtl="0">
              <a:lnSpc>
                <a:spcPct val="100000"/>
              </a:lnSpc>
              <a:spcBef>
                <a:spcPts val="0"/>
              </a:spcBef>
              <a:spcAft>
                <a:spcPts val="0"/>
              </a:spcAft>
              <a:buNone/>
              <a:defRPr sz="2000" b="1">
                <a:solidFill>
                  <a:schemeClr val="accent2"/>
                </a:solidFill>
              </a:defRPr>
            </a:lvl4pPr>
            <a:lvl5pPr lvl="4" algn="ctr" rtl="0">
              <a:lnSpc>
                <a:spcPct val="100000"/>
              </a:lnSpc>
              <a:spcBef>
                <a:spcPts val="0"/>
              </a:spcBef>
              <a:spcAft>
                <a:spcPts val="0"/>
              </a:spcAft>
              <a:buNone/>
              <a:defRPr sz="2000" b="1">
                <a:solidFill>
                  <a:schemeClr val="accent2"/>
                </a:solidFill>
              </a:defRPr>
            </a:lvl5pPr>
            <a:lvl6pPr lvl="5" algn="ctr" rtl="0">
              <a:lnSpc>
                <a:spcPct val="100000"/>
              </a:lnSpc>
              <a:spcBef>
                <a:spcPts val="0"/>
              </a:spcBef>
              <a:spcAft>
                <a:spcPts val="0"/>
              </a:spcAft>
              <a:buNone/>
              <a:defRPr sz="2000" b="1">
                <a:solidFill>
                  <a:schemeClr val="accent2"/>
                </a:solidFill>
              </a:defRPr>
            </a:lvl6pPr>
            <a:lvl7pPr lvl="6" algn="ctr" rtl="0">
              <a:lnSpc>
                <a:spcPct val="100000"/>
              </a:lnSpc>
              <a:spcBef>
                <a:spcPts val="0"/>
              </a:spcBef>
              <a:spcAft>
                <a:spcPts val="0"/>
              </a:spcAft>
              <a:buNone/>
              <a:defRPr sz="2000" b="1">
                <a:solidFill>
                  <a:schemeClr val="accent2"/>
                </a:solidFill>
              </a:defRPr>
            </a:lvl7pPr>
            <a:lvl8pPr lvl="7" algn="ctr" rtl="0">
              <a:lnSpc>
                <a:spcPct val="100000"/>
              </a:lnSpc>
              <a:spcBef>
                <a:spcPts val="0"/>
              </a:spcBef>
              <a:spcAft>
                <a:spcPts val="0"/>
              </a:spcAft>
              <a:buNone/>
              <a:defRPr sz="2000" b="1">
                <a:solidFill>
                  <a:schemeClr val="accent2"/>
                </a:solidFill>
              </a:defRPr>
            </a:lvl8pPr>
            <a:lvl9pPr lvl="8" algn="ctr" rtl="0">
              <a:lnSpc>
                <a:spcPct val="100000"/>
              </a:lnSpc>
              <a:spcBef>
                <a:spcPts val="0"/>
              </a:spcBef>
              <a:spcAft>
                <a:spcPts val="0"/>
              </a:spcAft>
              <a:buNone/>
              <a:defRPr sz="2000" b="1">
                <a:solidFill>
                  <a:schemeClr val="accent2"/>
                </a:solidFill>
              </a:defRPr>
            </a:lvl9pPr>
          </a:lstStyle>
          <a:p>
            <a:endParaRPr/>
          </a:p>
        </p:txBody>
      </p:sp>
      <p:sp>
        <p:nvSpPr>
          <p:cNvPr id="50" name="Google Shape;50;p12"/>
          <p:cNvSpPr txBox="1">
            <a:spLocks noGrp="1"/>
          </p:cNvSpPr>
          <p:nvPr>
            <p:ph type="title" idx="2" hasCustomPrompt="1"/>
          </p:nvPr>
        </p:nvSpPr>
        <p:spPr>
          <a:xfrm>
            <a:off x="5278339" y="2239800"/>
            <a:ext cx="3154200" cy="99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800"/>
              <a:buNone/>
              <a:defRPr sz="7300"/>
            </a:lvl1pPr>
            <a:lvl2pPr lvl="1" algn="ctr" rtl="0">
              <a:spcBef>
                <a:spcPts val="0"/>
              </a:spcBef>
              <a:spcAft>
                <a:spcPts val="0"/>
              </a:spcAft>
              <a:buSzPts val="9800"/>
              <a:buNone/>
              <a:defRPr sz="9800"/>
            </a:lvl2pPr>
            <a:lvl3pPr lvl="2" algn="ctr" rtl="0">
              <a:spcBef>
                <a:spcPts val="0"/>
              </a:spcBef>
              <a:spcAft>
                <a:spcPts val="0"/>
              </a:spcAft>
              <a:buSzPts val="9800"/>
              <a:buNone/>
              <a:defRPr sz="9800"/>
            </a:lvl3pPr>
            <a:lvl4pPr lvl="3" algn="ctr" rtl="0">
              <a:spcBef>
                <a:spcPts val="0"/>
              </a:spcBef>
              <a:spcAft>
                <a:spcPts val="0"/>
              </a:spcAft>
              <a:buSzPts val="9800"/>
              <a:buNone/>
              <a:defRPr sz="9800"/>
            </a:lvl4pPr>
            <a:lvl5pPr lvl="4" algn="ctr" rtl="0">
              <a:spcBef>
                <a:spcPts val="0"/>
              </a:spcBef>
              <a:spcAft>
                <a:spcPts val="0"/>
              </a:spcAft>
              <a:buSzPts val="9800"/>
              <a:buNone/>
              <a:defRPr sz="9800"/>
            </a:lvl5pPr>
            <a:lvl6pPr lvl="5" algn="ctr" rtl="0">
              <a:spcBef>
                <a:spcPts val="0"/>
              </a:spcBef>
              <a:spcAft>
                <a:spcPts val="0"/>
              </a:spcAft>
              <a:buSzPts val="9800"/>
              <a:buNone/>
              <a:defRPr sz="9800"/>
            </a:lvl6pPr>
            <a:lvl7pPr lvl="6" algn="ctr" rtl="0">
              <a:spcBef>
                <a:spcPts val="0"/>
              </a:spcBef>
              <a:spcAft>
                <a:spcPts val="0"/>
              </a:spcAft>
              <a:buSzPts val="9800"/>
              <a:buNone/>
              <a:defRPr sz="9800"/>
            </a:lvl7pPr>
            <a:lvl8pPr lvl="7" algn="ctr" rtl="0">
              <a:spcBef>
                <a:spcPts val="0"/>
              </a:spcBef>
              <a:spcAft>
                <a:spcPts val="0"/>
              </a:spcAft>
              <a:buSzPts val="9800"/>
              <a:buNone/>
              <a:defRPr sz="9800"/>
            </a:lvl8pPr>
            <a:lvl9pPr lvl="8" algn="ctr" rtl="0">
              <a:spcBef>
                <a:spcPts val="0"/>
              </a:spcBef>
              <a:spcAft>
                <a:spcPts val="0"/>
              </a:spcAft>
              <a:buSzPts val="9800"/>
              <a:buNone/>
              <a:defRPr sz="9800"/>
            </a:lvl9pPr>
          </a:lstStyle>
          <a:p>
            <a:r>
              <a:t>xx%</a:t>
            </a:r>
          </a:p>
        </p:txBody>
      </p:sp>
      <p:sp>
        <p:nvSpPr>
          <p:cNvPr id="51" name="Google Shape;51;p12"/>
          <p:cNvSpPr txBox="1">
            <a:spLocks noGrp="1"/>
          </p:cNvSpPr>
          <p:nvPr>
            <p:ph type="subTitle" idx="3"/>
          </p:nvPr>
        </p:nvSpPr>
        <p:spPr>
          <a:xfrm>
            <a:off x="5278339" y="3271745"/>
            <a:ext cx="3154200" cy="4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accent2"/>
                </a:solidFill>
              </a:defRPr>
            </a:lvl1pPr>
            <a:lvl2pPr lvl="1" algn="ctr" rtl="0">
              <a:lnSpc>
                <a:spcPct val="100000"/>
              </a:lnSpc>
              <a:spcBef>
                <a:spcPts val="0"/>
              </a:spcBef>
              <a:spcAft>
                <a:spcPts val="0"/>
              </a:spcAft>
              <a:buNone/>
              <a:defRPr sz="2000" b="1">
                <a:solidFill>
                  <a:schemeClr val="accent2"/>
                </a:solidFill>
              </a:defRPr>
            </a:lvl2pPr>
            <a:lvl3pPr lvl="2" algn="ctr" rtl="0">
              <a:lnSpc>
                <a:spcPct val="100000"/>
              </a:lnSpc>
              <a:spcBef>
                <a:spcPts val="0"/>
              </a:spcBef>
              <a:spcAft>
                <a:spcPts val="0"/>
              </a:spcAft>
              <a:buNone/>
              <a:defRPr sz="2000" b="1">
                <a:solidFill>
                  <a:schemeClr val="accent2"/>
                </a:solidFill>
              </a:defRPr>
            </a:lvl3pPr>
            <a:lvl4pPr lvl="3" algn="ctr" rtl="0">
              <a:lnSpc>
                <a:spcPct val="100000"/>
              </a:lnSpc>
              <a:spcBef>
                <a:spcPts val="0"/>
              </a:spcBef>
              <a:spcAft>
                <a:spcPts val="0"/>
              </a:spcAft>
              <a:buNone/>
              <a:defRPr sz="2000" b="1">
                <a:solidFill>
                  <a:schemeClr val="accent2"/>
                </a:solidFill>
              </a:defRPr>
            </a:lvl4pPr>
            <a:lvl5pPr lvl="4" algn="ctr" rtl="0">
              <a:lnSpc>
                <a:spcPct val="100000"/>
              </a:lnSpc>
              <a:spcBef>
                <a:spcPts val="0"/>
              </a:spcBef>
              <a:spcAft>
                <a:spcPts val="0"/>
              </a:spcAft>
              <a:buNone/>
              <a:defRPr sz="2000" b="1">
                <a:solidFill>
                  <a:schemeClr val="accent2"/>
                </a:solidFill>
              </a:defRPr>
            </a:lvl5pPr>
            <a:lvl6pPr lvl="5" algn="ctr" rtl="0">
              <a:lnSpc>
                <a:spcPct val="100000"/>
              </a:lnSpc>
              <a:spcBef>
                <a:spcPts val="0"/>
              </a:spcBef>
              <a:spcAft>
                <a:spcPts val="0"/>
              </a:spcAft>
              <a:buNone/>
              <a:defRPr sz="2000" b="1">
                <a:solidFill>
                  <a:schemeClr val="accent2"/>
                </a:solidFill>
              </a:defRPr>
            </a:lvl6pPr>
            <a:lvl7pPr lvl="6" algn="ctr" rtl="0">
              <a:lnSpc>
                <a:spcPct val="100000"/>
              </a:lnSpc>
              <a:spcBef>
                <a:spcPts val="0"/>
              </a:spcBef>
              <a:spcAft>
                <a:spcPts val="0"/>
              </a:spcAft>
              <a:buNone/>
              <a:defRPr sz="2000" b="1">
                <a:solidFill>
                  <a:schemeClr val="accent2"/>
                </a:solidFill>
              </a:defRPr>
            </a:lvl7pPr>
            <a:lvl8pPr lvl="7" algn="ctr" rtl="0">
              <a:lnSpc>
                <a:spcPct val="100000"/>
              </a:lnSpc>
              <a:spcBef>
                <a:spcPts val="0"/>
              </a:spcBef>
              <a:spcAft>
                <a:spcPts val="0"/>
              </a:spcAft>
              <a:buNone/>
              <a:defRPr sz="2000" b="1">
                <a:solidFill>
                  <a:schemeClr val="accent2"/>
                </a:solidFill>
              </a:defRPr>
            </a:lvl8pPr>
            <a:lvl9pPr lvl="8" algn="ctr" rtl="0">
              <a:lnSpc>
                <a:spcPct val="100000"/>
              </a:lnSpc>
              <a:spcBef>
                <a:spcPts val="0"/>
              </a:spcBef>
              <a:spcAft>
                <a:spcPts val="0"/>
              </a:spcAft>
              <a:buNone/>
              <a:defRPr sz="2000" b="1">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p:cSld name="SECTION_TITLE_AND_DESCRIPTION_2">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1475145" y="1796875"/>
            <a:ext cx="6198300" cy="137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200"/>
              <a:buNone/>
              <a:defRPr sz="41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BODY_5">
    <p:spTree>
      <p:nvGrpSpPr>
        <p:cNvPr id="1" name="Shape 55"/>
        <p:cNvGrpSpPr/>
        <p:nvPr/>
      </p:nvGrpSpPr>
      <p:grpSpPr>
        <a:xfrm>
          <a:off x="0" y="0"/>
          <a:ext cx="0" cy="0"/>
          <a:chOff x="0" y="0"/>
          <a:chExt cx="0" cy="0"/>
        </a:xfrm>
      </p:grpSpPr>
      <p:sp>
        <p:nvSpPr>
          <p:cNvPr id="56" name="Google Shape;56;p15"/>
          <p:cNvSpPr txBox="1">
            <a:spLocks noGrp="1"/>
          </p:cNvSpPr>
          <p:nvPr>
            <p:ph type="body" idx="1"/>
          </p:nvPr>
        </p:nvSpPr>
        <p:spPr>
          <a:xfrm>
            <a:off x="713250" y="1940082"/>
            <a:ext cx="3858900" cy="1958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1"/>
              </a:buClr>
              <a:buSzPts val="1800"/>
              <a:buChar char="●"/>
              <a:defRPr sz="1200">
                <a:latin typeface="Proxima Nova"/>
                <a:ea typeface="Proxima Nova"/>
                <a:cs typeface="Proxima Nova"/>
                <a:sym typeface="Proxima Nova"/>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7" name="Google Shape;57;p15"/>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9" name="Google Shape;59;p15"/>
          <p:cNvSpPr txBox="1">
            <a:spLocks noGrp="1"/>
          </p:cNvSpPr>
          <p:nvPr>
            <p:ph type="body" idx="2"/>
          </p:nvPr>
        </p:nvSpPr>
        <p:spPr>
          <a:xfrm>
            <a:off x="4572025" y="1939925"/>
            <a:ext cx="3858900" cy="195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accent1"/>
              </a:buClr>
              <a:buSzPts val="1800"/>
              <a:buChar char="●"/>
              <a:defRPr sz="1200">
                <a:latin typeface="Proxima Nova"/>
                <a:ea typeface="Proxima Nova"/>
                <a:cs typeface="Proxima Nova"/>
                <a:sym typeface="Proxima Nova"/>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918325" y="1791300"/>
            <a:ext cx="302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3918375" y="2294875"/>
            <a:ext cx="3023700" cy="1342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500">
                <a:solidFill>
                  <a:schemeClr val="accen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p:cSld name="TITLE_AND_BODY_4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879500" y="1791300"/>
            <a:ext cx="302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1879550" y="2294875"/>
            <a:ext cx="3023700" cy="1342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500">
                <a:solidFill>
                  <a:schemeClr val="accen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5">
  <p:cSld name="TITLE_AND_BODY_4_1_1">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1735600" y="3217575"/>
            <a:ext cx="567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8"/>
          <p:cNvSpPr txBox="1">
            <a:spLocks noGrp="1"/>
          </p:cNvSpPr>
          <p:nvPr>
            <p:ph type="body" idx="1"/>
          </p:nvPr>
        </p:nvSpPr>
        <p:spPr>
          <a:xfrm>
            <a:off x="1735700" y="3721150"/>
            <a:ext cx="5672700" cy="698400"/>
          </a:xfrm>
          <a:prstGeom prst="rect">
            <a:avLst/>
          </a:prstGeom>
        </p:spPr>
        <p:txBody>
          <a:bodyPr spcFirstLastPara="1" wrap="square" lIns="91425" tIns="91425" rIns="91425" bIns="91425" anchor="t" anchorCtr="0">
            <a:noAutofit/>
          </a:bodyPr>
          <a:lstStyle>
            <a:lvl1pPr marL="457200" lvl="0" indent="-342900" algn="ctr" rtl="0">
              <a:lnSpc>
                <a:spcPct val="100000"/>
              </a:lnSpc>
              <a:spcBef>
                <a:spcPts val="0"/>
              </a:spcBef>
              <a:spcAft>
                <a:spcPts val="0"/>
              </a:spcAft>
              <a:buSzPts val="1800"/>
              <a:buChar char="●"/>
              <a:defRPr sz="1500">
                <a:solidFill>
                  <a:schemeClr val="accen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ITLE_AND_BODY_3">
    <p:spTree>
      <p:nvGrpSpPr>
        <p:cNvPr id="1" name="Shape 69"/>
        <p:cNvGrpSpPr/>
        <p:nvPr/>
      </p:nvGrpSpPr>
      <p:grpSpPr>
        <a:xfrm>
          <a:off x="0" y="0"/>
          <a:ext cx="0" cy="0"/>
          <a:chOff x="0" y="0"/>
          <a:chExt cx="0" cy="0"/>
        </a:xfrm>
      </p:grpSpPr>
      <p:sp>
        <p:nvSpPr>
          <p:cNvPr id="70" name="Google Shape;70;p19"/>
          <p:cNvSpPr txBox="1">
            <a:spLocks noGrp="1"/>
          </p:cNvSpPr>
          <p:nvPr>
            <p:ph type="subTitle" idx="1"/>
          </p:nvPr>
        </p:nvSpPr>
        <p:spPr>
          <a:xfrm>
            <a:off x="2194200" y="1876895"/>
            <a:ext cx="4755600" cy="11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71" name="Google Shape;71;p19"/>
          <p:cNvSpPr txBox="1">
            <a:spLocks noGrp="1"/>
          </p:cNvSpPr>
          <p:nvPr>
            <p:ph type="title"/>
          </p:nvPr>
        </p:nvSpPr>
        <p:spPr>
          <a:xfrm>
            <a:off x="1146850" y="803800"/>
            <a:ext cx="6850200" cy="125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
        <p:nvSpPr>
          <p:cNvPr id="72" name="Google Shape;72;p19"/>
          <p:cNvSpPr txBox="1"/>
          <p:nvPr/>
        </p:nvSpPr>
        <p:spPr>
          <a:xfrm>
            <a:off x="1630325" y="4098866"/>
            <a:ext cx="58833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a:solidFill>
                  <a:schemeClr val="lt1"/>
                </a:solidFill>
                <a:latin typeface="Open Sans"/>
                <a:ea typeface="Open Sans"/>
                <a:cs typeface="Open Sans"/>
                <a:sym typeface="Open Sans"/>
              </a:rPr>
              <a:t>CREDITS: This presentation template was created by </a:t>
            </a:r>
            <a:r>
              <a:rPr lang="en" b="1">
                <a:solidFill>
                  <a:schemeClr val="l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a:solidFill>
                  <a:schemeClr val="lt1"/>
                </a:solidFill>
                <a:latin typeface="Open Sans"/>
                <a:ea typeface="Open Sans"/>
                <a:cs typeface="Open Sans"/>
                <a:sym typeface="Open Sans"/>
              </a:rPr>
              <a:t>, including icons by </a:t>
            </a:r>
            <a:r>
              <a:rPr lang="en" b="1">
                <a:solidFill>
                  <a:schemeClr val="l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a:solidFill>
                  <a:schemeClr val="lt1"/>
                </a:solidFill>
                <a:latin typeface="Open Sans"/>
                <a:ea typeface="Open Sans"/>
                <a:cs typeface="Open Sans"/>
                <a:sym typeface="Open Sans"/>
              </a:rPr>
              <a:t>, and infographics &amp; images by </a:t>
            </a:r>
            <a:r>
              <a:rPr lang="en" b="1">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b="1">
              <a:solidFill>
                <a:schemeClr val="lt1"/>
              </a:solidFill>
              <a:latin typeface="Open Sans"/>
              <a:ea typeface="Open Sans"/>
              <a:cs typeface="Open Sans"/>
              <a:sym typeface="Open Sans"/>
            </a:endParaRPr>
          </a:p>
        </p:txBody>
      </p:sp>
      <p:sp>
        <p:nvSpPr>
          <p:cNvPr id="73" name="Google Shape;73;p19"/>
          <p:cNvSpPr txBox="1">
            <a:spLocks noGrp="1"/>
          </p:cNvSpPr>
          <p:nvPr>
            <p:ph type="subTitle" idx="2"/>
          </p:nvPr>
        </p:nvSpPr>
        <p:spPr>
          <a:xfrm>
            <a:off x="2194200" y="2388895"/>
            <a:ext cx="4755600" cy="11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74"/>
        <p:cNvGrpSpPr/>
        <p:nvPr/>
      </p:nvGrpSpPr>
      <p:grpSpPr>
        <a:xfrm>
          <a:off x="0" y="0"/>
          <a:ext cx="0" cy="0"/>
          <a:chOff x="0" y="0"/>
          <a:chExt cx="0" cy="0"/>
        </a:xfrm>
      </p:grpSpPr>
      <p:sp>
        <p:nvSpPr>
          <p:cNvPr id="75" name="Google Shape;75;p20"/>
          <p:cNvSpPr txBox="1">
            <a:spLocks noGrp="1"/>
          </p:cNvSpPr>
          <p:nvPr>
            <p:ph type="subTitle" idx="1"/>
          </p:nvPr>
        </p:nvSpPr>
        <p:spPr>
          <a:xfrm>
            <a:off x="2164775" y="2862413"/>
            <a:ext cx="4749300" cy="73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76" name="Google Shape;76;p20"/>
          <p:cNvSpPr txBox="1">
            <a:spLocks noGrp="1"/>
          </p:cNvSpPr>
          <p:nvPr>
            <p:ph type="title"/>
          </p:nvPr>
        </p:nvSpPr>
        <p:spPr>
          <a:xfrm>
            <a:off x="1523114" y="1549389"/>
            <a:ext cx="6104400" cy="1199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700">
                <a:solidFill>
                  <a:schemeClr val="dk2"/>
                </a:solidFill>
              </a:defRPr>
            </a:lvl1pPr>
            <a:lvl2pPr lvl="1" algn="ctr" rtl="0">
              <a:spcBef>
                <a:spcPts val="0"/>
              </a:spcBef>
              <a:spcAft>
                <a:spcPts val="0"/>
              </a:spcAft>
              <a:buNone/>
              <a:defRPr sz="3700">
                <a:solidFill>
                  <a:schemeClr val="dk2"/>
                </a:solidFill>
              </a:defRPr>
            </a:lvl2pPr>
            <a:lvl3pPr lvl="2" algn="ctr" rtl="0">
              <a:spcBef>
                <a:spcPts val="0"/>
              </a:spcBef>
              <a:spcAft>
                <a:spcPts val="0"/>
              </a:spcAft>
              <a:buNone/>
              <a:defRPr sz="3700">
                <a:solidFill>
                  <a:schemeClr val="dk2"/>
                </a:solidFill>
              </a:defRPr>
            </a:lvl3pPr>
            <a:lvl4pPr lvl="3" algn="ctr" rtl="0">
              <a:spcBef>
                <a:spcPts val="0"/>
              </a:spcBef>
              <a:spcAft>
                <a:spcPts val="0"/>
              </a:spcAft>
              <a:buNone/>
              <a:defRPr sz="3700">
                <a:solidFill>
                  <a:schemeClr val="dk2"/>
                </a:solidFill>
              </a:defRPr>
            </a:lvl4pPr>
            <a:lvl5pPr lvl="4" algn="ctr" rtl="0">
              <a:spcBef>
                <a:spcPts val="0"/>
              </a:spcBef>
              <a:spcAft>
                <a:spcPts val="0"/>
              </a:spcAft>
              <a:buNone/>
              <a:defRPr sz="3700">
                <a:solidFill>
                  <a:schemeClr val="dk2"/>
                </a:solidFill>
              </a:defRPr>
            </a:lvl5pPr>
            <a:lvl6pPr lvl="5" algn="ctr" rtl="0">
              <a:spcBef>
                <a:spcPts val="0"/>
              </a:spcBef>
              <a:spcAft>
                <a:spcPts val="0"/>
              </a:spcAft>
              <a:buNone/>
              <a:defRPr sz="3700">
                <a:solidFill>
                  <a:schemeClr val="dk2"/>
                </a:solidFill>
              </a:defRPr>
            </a:lvl6pPr>
            <a:lvl7pPr lvl="6" algn="ctr" rtl="0">
              <a:spcBef>
                <a:spcPts val="0"/>
              </a:spcBef>
              <a:spcAft>
                <a:spcPts val="0"/>
              </a:spcAft>
              <a:buNone/>
              <a:defRPr sz="3700">
                <a:solidFill>
                  <a:schemeClr val="dk2"/>
                </a:solidFill>
              </a:defRPr>
            </a:lvl7pPr>
            <a:lvl8pPr lvl="7" algn="ctr" rtl="0">
              <a:spcBef>
                <a:spcPts val="0"/>
              </a:spcBef>
              <a:spcAft>
                <a:spcPts val="0"/>
              </a:spcAft>
              <a:buNone/>
              <a:defRPr sz="3700">
                <a:solidFill>
                  <a:schemeClr val="dk2"/>
                </a:solidFill>
              </a:defRPr>
            </a:lvl8pPr>
            <a:lvl9pPr lvl="8" algn="ctr" rtl="0">
              <a:spcBef>
                <a:spcPts val="0"/>
              </a:spcBef>
              <a:spcAft>
                <a:spcPts val="0"/>
              </a:spcAft>
              <a:buNone/>
              <a:defRPr sz="37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7"/>
        <p:cNvGrpSpPr/>
        <p:nvPr/>
      </p:nvGrpSpPr>
      <p:grpSpPr>
        <a:xfrm>
          <a:off x="0" y="0"/>
          <a:ext cx="0" cy="0"/>
          <a:chOff x="0" y="0"/>
          <a:chExt cx="0" cy="0"/>
        </a:xfrm>
      </p:grpSpPr>
      <p:sp>
        <p:nvSpPr>
          <p:cNvPr id="78" name="Google Shape;78;p2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1"/>
          <p:cNvSpPr txBox="1">
            <a:spLocks noGrp="1"/>
          </p:cNvSpPr>
          <p:nvPr>
            <p:ph type="title"/>
          </p:nvPr>
        </p:nvSpPr>
        <p:spPr>
          <a:xfrm>
            <a:off x="713225" y="276100"/>
            <a:ext cx="38571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0"/>
        <p:cNvGrpSpPr/>
        <p:nvPr/>
      </p:nvGrpSpPr>
      <p:grpSpPr>
        <a:xfrm>
          <a:off x="0" y="0"/>
          <a:ext cx="0" cy="0"/>
          <a:chOff x="0" y="0"/>
          <a:chExt cx="0" cy="0"/>
        </a:xfrm>
      </p:grpSpPr>
      <p:sp>
        <p:nvSpPr>
          <p:cNvPr id="81" name="Google Shape;81;p22"/>
          <p:cNvSpPr txBox="1">
            <a:spLocks noGrp="1"/>
          </p:cNvSpPr>
          <p:nvPr>
            <p:ph type="subTitle" idx="1"/>
          </p:nvPr>
        </p:nvSpPr>
        <p:spPr>
          <a:xfrm>
            <a:off x="2656475" y="1894997"/>
            <a:ext cx="5774100" cy="21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accent2"/>
                </a:solidFill>
              </a:defRPr>
            </a:lvl1pPr>
            <a:lvl2pPr lvl="1" rtl="0">
              <a:lnSpc>
                <a:spcPct val="100000"/>
              </a:lnSpc>
              <a:spcBef>
                <a:spcPts val="0"/>
              </a:spcBef>
              <a:spcAft>
                <a:spcPts val="0"/>
              </a:spcAft>
              <a:buNone/>
              <a:defRPr sz="1500">
                <a:solidFill>
                  <a:schemeClr val="accent2"/>
                </a:solidFill>
              </a:defRPr>
            </a:lvl2pPr>
            <a:lvl3pPr lvl="2" rtl="0">
              <a:lnSpc>
                <a:spcPct val="100000"/>
              </a:lnSpc>
              <a:spcBef>
                <a:spcPts val="0"/>
              </a:spcBef>
              <a:spcAft>
                <a:spcPts val="0"/>
              </a:spcAft>
              <a:buNone/>
              <a:defRPr sz="1500">
                <a:solidFill>
                  <a:schemeClr val="accent2"/>
                </a:solidFill>
              </a:defRPr>
            </a:lvl3pPr>
            <a:lvl4pPr lvl="3" rtl="0">
              <a:lnSpc>
                <a:spcPct val="100000"/>
              </a:lnSpc>
              <a:spcBef>
                <a:spcPts val="0"/>
              </a:spcBef>
              <a:spcAft>
                <a:spcPts val="0"/>
              </a:spcAft>
              <a:buNone/>
              <a:defRPr sz="1500">
                <a:solidFill>
                  <a:schemeClr val="accent2"/>
                </a:solidFill>
              </a:defRPr>
            </a:lvl4pPr>
            <a:lvl5pPr lvl="4" rtl="0">
              <a:lnSpc>
                <a:spcPct val="100000"/>
              </a:lnSpc>
              <a:spcBef>
                <a:spcPts val="0"/>
              </a:spcBef>
              <a:spcAft>
                <a:spcPts val="0"/>
              </a:spcAft>
              <a:buNone/>
              <a:defRPr sz="1500">
                <a:solidFill>
                  <a:schemeClr val="accent2"/>
                </a:solidFill>
              </a:defRPr>
            </a:lvl5pPr>
            <a:lvl6pPr lvl="5" rtl="0">
              <a:lnSpc>
                <a:spcPct val="100000"/>
              </a:lnSpc>
              <a:spcBef>
                <a:spcPts val="0"/>
              </a:spcBef>
              <a:spcAft>
                <a:spcPts val="0"/>
              </a:spcAft>
              <a:buNone/>
              <a:defRPr sz="1500">
                <a:solidFill>
                  <a:schemeClr val="accent2"/>
                </a:solidFill>
              </a:defRPr>
            </a:lvl6pPr>
            <a:lvl7pPr lvl="6" rtl="0">
              <a:lnSpc>
                <a:spcPct val="100000"/>
              </a:lnSpc>
              <a:spcBef>
                <a:spcPts val="0"/>
              </a:spcBef>
              <a:spcAft>
                <a:spcPts val="0"/>
              </a:spcAft>
              <a:buNone/>
              <a:defRPr sz="1500">
                <a:solidFill>
                  <a:schemeClr val="accent2"/>
                </a:solidFill>
              </a:defRPr>
            </a:lvl7pPr>
            <a:lvl8pPr lvl="7" rtl="0">
              <a:lnSpc>
                <a:spcPct val="100000"/>
              </a:lnSpc>
              <a:spcBef>
                <a:spcPts val="0"/>
              </a:spcBef>
              <a:spcAft>
                <a:spcPts val="0"/>
              </a:spcAft>
              <a:buNone/>
              <a:defRPr sz="1500">
                <a:solidFill>
                  <a:schemeClr val="accent2"/>
                </a:solidFill>
              </a:defRPr>
            </a:lvl8pPr>
            <a:lvl9pPr lvl="8" rtl="0">
              <a:lnSpc>
                <a:spcPct val="100000"/>
              </a:lnSpc>
              <a:spcBef>
                <a:spcPts val="0"/>
              </a:spcBef>
              <a:spcAft>
                <a:spcPts val="0"/>
              </a:spcAft>
              <a:buNone/>
              <a:defRPr sz="1500">
                <a:solidFill>
                  <a:schemeClr val="accent2"/>
                </a:solidFill>
              </a:defRPr>
            </a:lvl9pPr>
          </a:lstStyle>
          <a:p>
            <a:endParaRPr/>
          </a:p>
        </p:txBody>
      </p:sp>
      <p:sp>
        <p:nvSpPr>
          <p:cNvPr id="82" name="Google Shape;82;p22"/>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7">
  <p:cSld name="TITLE_AND_BODY_1_1">
    <p:spTree>
      <p:nvGrpSpPr>
        <p:cNvPr id="1" name="Shape 84"/>
        <p:cNvGrpSpPr/>
        <p:nvPr/>
      </p:nvGrpSpPr>
      <p:grpSpPr>
        <a:xfrm>
          <a:off x="0" y="0"/>
          <a:ext cx="0" cy="0"/>
          <a:chOff x="0" y="0"/>
          <a:chExt cx="0" cy="0"/>
        </a:xfrm>
      </p:grpSpPr>
      <p:sp>
        <p:nvSpPr>
          <p:cNvPr id="85" name="Google Shape;85;p23"/>
          <p:cNvSpPr txBox="1">
            <a:spLocks noGrp="1"/>
          </p:cNvSpPr>
          <p:nvPr>
            <p:ph type="subTitle" idx="1"/>
          </p:nvPr>
        </p:nvSpPr>
        <p:spPr>
          <a:xfrm>
            <a:off x="707580" y="1936972"/>
            <a:ext cx="5774100" cy="21945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None/>
              <a:defRPr sz="1200">
                <a:solidFill>
                  <a:schemeClr val="accent2"/>
                </a:solidFill>
                <a:latin typeface="Proxima Nova"/>
                <a:ea typeface="Proxima Nova"/>
                <a:cs typeface="Proxima Nova"/>
                <a:sym typeface="Proxima Nova"/>
              </a:defRPr>
            </a:lvl1pPr>
            <a:lvl2pPr marR="50800" lvl="1" rtl="0">
              <a:lnSpc>
                <a:spcPct val="100000"/>
              </a:lnSpc>
              <a:spcBef>
                <a:spcPts val="0"/>
              </a:spcBef>
              <a:spcAft>
                <a:spcPts val="0"/>
              </a:spcAft>
              <a:buNone/>
              <a:defRPr sz="1200">
                <a:solidFill>
                  <a:schemeClr val="accent2"/>
                </a:solidFill>
                <a:latin typeface="Proxima Nova"/>
                <a:ea typeface="Proxima Nova"/>
                <a:cs typeface="Proxima Nova"/>
                <a:sym typeface="Proxima Nova"/>
              </a:defRPr>
            </a:lvl2pPr>
            <a:lvl3pPr marR="50800" lvl="2" rtl="0">
              <a:lnSpc>
                <a:spcPct val="100000"/>
              </a:lnSpc>
              <a:spcBef>
                <a:spcPts val="0"/>
              </a:spcBef>
              <a:spcAft>
                <a:spcPts val="0"/>
              </a:spcAft>
              <a:buNone/>
              <a:defRPr sz="1200">
                <a:solidFill>
                  <a:schemeClr val="accent2"/>
                </a:solidFill>
                <a:latin typeface="Proxima Nova"/>
                <a:ea typeface="Proxima Nova"/>
                <a:cs typeface="Proxima Nova"/>
                <a:sym typeface="Proxima Nova"/>
              </a:defRPr>
            </a:lvl3pPr>
            <a:lvl4pPr marR="50800" lvl="3" rtl="0">
              <a:lnSpc>
                <a:spcPct val="100000"/>
              </a:lnSpc>
              <a:spcBef>
                <a:spcPts val="0"/>
              </a:spcBef>
              <a:spcAft>
                <a:spcPts val="0"/>
              </a:spcAft>
              <a:buNone/>
              <a:defRPr sz="1200">
                <a:solidFill>
                  <a:schemeClr val="accent2"/>
                </a:solidFill>
                <a:latin typeface="Proxima Nova"/>
                <a:ea typeface="Proxima Nova"/>
                <a:cs typeface="Proxima Nova"/>
                <a:sym typeface="Proxima Nova"/>
              </a:defRPr>
            </a:lvl4pPr>
            <a:lvl5pPr marR="50800" lvl="4" rtl="0">
              <a:lnSpc>
                <a:spcPct val="100000"/>
              </a:lnSpc>
              <a:spcBef>
                <a:spcPts val="0"/>
              </a:spcBef>
              <a:spcAft>
                <a:spcPts val="0"/>
              </a:spcAft>
              <a:buNone/>
              <a:defRPr sz="1200">
                <a:solidFill>
                  <a:schemeClr val="accent2"/>
                </a:solidFill>
                <a:latin typeface="Proxima Nova"/>
                <a:ea typeface="Proxima Nova"/>
                <a:cs typeface="Proxima Nova"/>
                <a:sym typeface="Proxima Nova"/>
              </a:defRPr>
            </a:lvl5pPr>
            <a:lvl6pPr marR="50800" lvl="5" rtl="0">
              <a:lnSpc>
                <a:spcPct val="100000"/>
              </a:lnSpc>
              <a:spcBef>
                <a:spcPts val="0"/>
              </a:spcBef>
              <a:spcAft>
                <a:spcPts val="0"/>
              </a:spcAft>
              <a:buNone/>
              <a:defRPr sz="1200">
                <a:solidFill>
                  <a:schemeClr val="accent2"/>
                </a:solidFill>
                <a:latin typeface="Proxima Nova"/>
                <a:ea typeface="Proxima Nova"/>
                <a:cs typeface="Proxima Nova"/>
                <a:sym typeface="Proxima Nova"/>
              </a:defRPr>
            </a:lvl6pPr>
            <a:lvl7pPr marR="50800" lvl="6" rtl="0">
              <a:lnSpc>
                <a:spcPct val="100000"/>
              </a:lnSpc>
              <a:spcBef>
                <a:spcPts val="0"/>
              </a:spcBef>
              <a:spcAft>
                <a:spcPts val="0"/>
              </a:spcAft>
              <a:buNone/>
              <a:defRPr sz="1200">
                <a:solidFill>
                  <a:schemeClr val="accent2"/>
                </a:solidFill>
                <a:latin typeface="Proxima Nova"/>
                <a:ea typeface="Proxima Nova"/>
                <a:cs typeface="Proxima Nova"/>
                <a:sym typeface="Proxima Nova"/>
              </a:defRPr>
            </a:lvl7pPr>
            <a:lvl8pPr marR="50800" lvl="7" rtl="0">
              <a:lnSpc>
                <a:spcPct val="100000"/>
              </a:lnSpc>
              <a:spcBef>
                <a:spcPts val="0"/>
              </a:spcBef>
              <a:spcAft>
                <a:spcPts val="0"/>
              </a:spcAft>
              <a:buNone/>
              <a:defRPr sz="1200">
                <a:solidFill>
                  <a:schemeClr val="accent2"/>
                </a:solidFill>
                <a:latin typeface="Proxima Nova"/>
                <a:ea typeface="Proxima Nova"/>
                <a:cs typeface="Proxima Nova"/>
                <a:sym typeface="Proxima Nova"/>
              </a:defRPr>
            </a:lvl8pPr>
            <a:lvl9pPr marR="50800" lvl="8" rtl="0">
              <a:lnSpc>
                <a:spcPct val="100000"/>
              </a:lnSpc>
              <a:spcBef>
                <a:spcPts val="0"/>
              </a:spcBef>
              <a:spcAft>
                <a:spcPts val="0"/>
              </a:spcAft>
              <a:buNone/>
              <a:defRPr sz="1200">
                <a:solidFill>
                  <a:schemeClr val="accent2"/>
                </a:solidFill>
                <a:latin typeface="Proxima Nova"/>
                <a:ea typeface="Proxima Nova"/>
                <a:cs typeface="Proxima Nova"/>
                <a:sym typeface="Proxima Nova"/>
              </a:defRPr>
            </a:lvl9pPr>
          </a:lstStyle>
          <a:p>
            <a:endParaRPr/>
          </a:p>
        </p:txBody>
      </p:sp>
      <p:sp>
        <p:nvSpPr>
          <p:cNvPr id="86" name="Google Shape;86;p23"/>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3"/>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8"/>
        <p:cNvGrpSpPr/>
        <p:nvPr/>
      </p:nvGrpSpPr>
      <p:grpSpPr>
        <a:xfrm>
          <a:off x="0" y="0"/>
          <a:ext cx="0" cy="0"/>
          <a:chOff x="0" y="0"/>
          <a:chExt cx="0" cy="0"/>
        </a:xfrm>
      </p:grpSpPr>
      <p:sp>
        <p:nvSpPr>
          <p:cNvPr id="89" name="Google Shape;89;p24"/>
          <p:cNvSpPr txBox="1">
            <a:spLocks noGrp="1"/>
          </p:cNvSpPr>
          <p:nvPr>
            <p:ph type="subTitle" idx="1"/>
          </p:nvPr>
        </p:nvSpPr>
        <p:spPr>
          <a:xfrm>
            <a:off x="1130319" y="3561659"/>
            <a:ext cx="30246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90" name="Google Shape;90;p24"/>
          <p:cNvSpPr txBox="1">
            <a:spLocks noGrp="1"/>
          </p:cNvSpPr>
          <p:nvPr>
            <p:ph type="subTitle" idx="2"/>
          </p:nvPr>
        </p:nvSpPr>
        <p:spPr>
          <a:xfrm>
            <a:off x="1546569" y="3879350"/>
            <a:ext cx="21921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91" name="Google Shape;91;p24"/>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4"/>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3" name="Google Shape;93;p24"/>
          <p:cNvSpPr txBox="1">
            <a:spLocks noGrp="1"/>
          </p:cNvSpPr>
          <p:nvPr>
            <p:ph type="subTitle" idx="3"/>
          </p:nvPr>
        </p:nvSpPr>
        <p:spPr>
          <a:xfrm>
            <a:off x="5016894" y="3561659"/>
            <a:ext cx="30246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94" name="Google Shape;94;p24"/>
          <p:cNvSpPr txBox="1">
            <a:spLocks noGrp="1"/>
          </p:cNvSpPr>
          <p:nvPr>
            <p:ph type="subTitle" idx="4"/>
          </p:nvPr>
        </p:nvSpPr>
        <p:spPr>
          <a:xfrm>
            <a:off x="5431944" y="3879350"/>
            <a:ext cx="2194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2795825" y="2422225"/>
            <a:ext cx="3552300" cy="8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7" name="Google Shape;97;p25"/>
          <p:cNvSpPr txBox="1">
            <a:spLocks noGrp="1"/>
          </p:cNvSpPr>
          <p:nvPr>
            <p:ph type="subTitle" idx="1"/>
          </p:nvPr>
        </p:nvSpPr>
        <p:spPr>
          <a:xfrm>
            <a:off x="3045348" y="3175475"/>
            <a:ext cx="3057300" cy="8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ercentage">
  <p:cSld name="BIG_NUMBER_1">
    <p:spTree>
      <p:nvGrpSpPr>
        <p:cNvPr id="1" name="Shape 98"/>
        <p:cNvGrpSpPr/>
        <p:nvPr/>
      </p:nvGrpSpPr>
      <p:grpSpPr>
        <a:xfrm>
          <a:off x="0" y="0"/>
          <a:ext cx="0" cy="0"/>
          <a:chOff x="0" y="0"/>
          <a:chExt cx="0" cy="0"/>
        </a:xfrm>
      </p:grpSpPr>
      <p:sp>
        <p:nvSpPr>
          <p:cNvPr id="99" name="Google Shape;99;p26"/>
          <p:cNvSpPr txBox="1">
            <a:spLocks noGrp="1"/>
          </p:cNvSpPr>
          <p:nvPr>
            <p:ph type="title" hasCustomPrompt="1"/>
          </p:nvPr>
        </p:nvSpPr>
        <p:spPr>
          <a:xfrm>
            <a:off x="945316" y="3452625"/>
            <a:ext cx="15729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26"/>
          <p:cNvSpPr txBox="1">
            <a:spLocks noGrp="1"/>
          </p:cNvSpPr>
          <p:nvPr>
            <p:ph type="title" idx="2" hasCustomPrompt="1"/>
          </p:nvPr>
        </p:nvSpPr>
        <p:spPr>
          <a:xfrm>
            <a:off x="3786660" y="3452625"/>
            <a:ext cx="15729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26"/>
          <p:cNvSpPr txBox="1">
            <a:spLocks noGrp="1"/>
          </p:cNvSpPr>
          <p:nvPr>
            <p:ph type="title" idx="3" hasCustomPrompt="1"/>
          </p:nvPr>
        </p:nvSpPr>
        <p:spPr>
          <a:xfrm>
            <a:off x="6628863" y="3452625"/>
            <a:ext cx="15711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26"/>
          <p:cNvSpPr txBox="1">
            <a:spLocks noGrp="1"/>
          </p:cNvSpPr>
          <p:nvPr>
            <p:ph type="subTitle" idx="1"/>
          </p:nvPr>
        </p:nvSpPr>
        <p:spPr>
          <a:xfrm>
            <a:off x="6401763" y="4016925"/>
            <a:ext cx="20253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3" name="Google Shape;103;p26"/>
          <p:cNvSpPr txBox="1">
            <a:spLocks noGrp="1"/>
          </p:cNvSpPr>
          <p:nvPr>
            <p:ph type="subTitle" idx="4"/>
          </p:nvPr>
        </p:nvSpPr>
        <p:spPr>
          <a:xfrm>
            <a:off x="3560460" y="4016925"/>
            <a:ext cx="20253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0"/>
              </a:spcBef>
              <a:spcAft>
                <a:spcPts val="0"/>
              </a:spcAft>
              <a:buNone/>
              <a:defRPr sz="1400">
                <a:solidFill>
                  <a:schemeClr val="accent2"/>
                </a:solidFill>
              </a:defRPr>
            </a:lvl2pPr>
            <a:lvl3pPr lvl="2" algn="ctr" rtl="0">
              <a:lnSpc>
                <a:spcPct val="100000"/>
              </a:lnSpc>
              <a:spcBef>
                <a:spcPts val="0"/>
              </a:spcBef>
              <a:spcAft>
                <a:spcPts val="0"/>
              </a:spcAft>
              <a:buNone/>
              <a:defRPr sz="1400">
                <a:solidFill>
                  <a:schemeClr val="accent2"/>
                </a:solidFill>
              </a:defRPr>
            </a:lvl3pPr>
            <a:lvl4pPr lvl="3" algn="ctr" rtl="0">
              <a:lnSpc>
                <a:spcPct val="100000"/>
              </a:lnSpc>
              <a:spcBef>
                <a:spcPts val="0"/>
              </a:spcBef>
              <a:spcAft>
                <a:spcPts val="0"/>
              </a:spcAft>
              <a:buNone/>
              <a:defRPr sz="1400">
                <a:solidFill>
                  <a:schemeClr val="accent2"/>
                </a:solidFill>
              </a:defRPr>
            </a:lvl4pPr>
            <a:lvl5pPr lvl="4" algn="ctr" rtl="0">
              <a:lnSpc>
                <a:spcPct val="100000"/>
              </a:lnSpc>
              <a:spcBef>
                <a:spcPts val="0"/>
              </a:spcBef>
              <a:spcAft>
                <a:spcPts val="0"/>
              </a:spcAft>
              <a:buNone/>
              <a:defRPr sz="1400">
                <a:solidFill>
                  <a:schemeClr val="accent2"/>
                </a:solidFill>
              </a:defRPr>
            </a:lvl5pPr>
            <a:lvl6pPr lvl="5" algn="ctr" rtl="0">
              <a:lnSpc>
                <a:spcPct val="100000"/>
              </a:lnSpc>
              <a:spcBef>
                <a:spcPts val="0"/>
              </a:spcBef>
              <a:spcAft>
                <a:spcPts val="0"/>
              </a:spcAft>
              <a:buNone/>
              <a:defRPr sz="1400">
                <a:solidFill>
                  <a:schemeClr val="accent2"/>
                </a:solidFill>
              </a:defRPr>
            </a:lvl6pPr>
            <a:lvl7pPr lvl="6" algn="ctr" rtl="0">
              <a:lnSpc>
                <a:spcPct val="100000"/>
              </a:lnSpc>
              <a:spcBef>
                <a:spcPts val="0"/>
              </a:spcBef>
              <a:spcAft>
                <a:spcPts val="0"/>
              </a:spcAft>
              <a:buNone/>
              <a:defRPr sz="1400">
                <a:solidFill>
                  <a:schemeClr val="accent2"/>
                </a:solidFill>
              </a:defRPr>
            </a:lvl7pPr>
            <a:lvl8pPr lvl="7" algn="ctr" rtl="0">
              <a:lnSpc>
                <a:spcPct val="100000"/>
              </a:lnSpc>
              <a:spcBef>
                <a:spcPts val="0"/>
              </a:spcBef>
              <a:spcAft>
                <a:spcPts val="0"/>
              </a:spcAft>
              <a:buNone/>
              <a:defRPr sz="1400">
                <a:solidFill>
                  <a:schemeClr val="accent2"/>
                </a:solidFill>
              </a:defRPr>
            </a:lvl8pPr>
            <a:lvl9pPr lvl="8" algn="ctr" rtl="0">
              <a:lnSpc>
                <a:spcPct val="100000"/>
              </a:lnSpc>
              <a:spcBef>
                <a:spcPts val="0"/>
              </a:spcBef>
              <a:spcAft>
                <a:spcPts val="0"/>
              </a:spcAft>
              <a:buNone/>
              <a:defRPr sz="1400">
                <a:solidFill>
                  <a:schemeClr val="accent2"/>
                </a:solidFill>
              </a:defRPr>
            </a:lvl9pPr>
          </a:lstStyle>
          <a:p>
            <a:endParaRPr/>
          </a:p>
        </p:txBody>
      </p:sp>
      <p:sp>
        <p:nvSpPr>
          <p:cNvPr id="104" name="Google Shape;104;p26"/>
          <p:cNvSpPr txBox="1">
            <a:spLocks noGrp="1"/>
          </p:cNvSpPr>
          <p:nvPr>
            <p:ph type="subTitle" idx="5"/>
          </p:nvPr>
        </p:nvSpPr>
        <p:spPr>
          <a:xfrm>
            <a:off x="719116" y="4019175"/>
            <a:ext cx="2025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0"/>
              </a:spcBef>
              <a:spcAft>
                <a:spcPts val="0"/>
              </a:spcAft>
              <a:buNone/>
              <a:defRPr sz="1400">
                <a:solidFill>
                  <a:schemeClr val="accent2"/>
                </a:solidFill>
              </a:defRPr>
            </a:lvl2pPr>
            <a:lvl3pPr lvl="2" algn="ctr" rtl="0">
              <a:lnSpc>
                <a:spcPct val="100000"/>
              </a:lnSpc>
              <a:spcBef>
                <a:spcPts val="0"/>
              </a:spcBef>
              <a:spcAft>
                <a:spcPts val="0"/>
              </a:spcAft>
              <a:buNone/>
              <a:defRPr sz="1400">
                <a:solidFill>
                  <a:schemeClr val="accent2"/>
                </a:solidFill>
              </a:defRPr>
            </a:lvl3pPr>
            <a:lvl4pPr lvl="3" algn="ctr" rtl="0">
              <a:lnSpc>
                <a:spcPct val="100000"/>
              </a:lnSpc>
              <a:spcBef>
                <a:spcPts val="0"/>
              </a:spcBef>
              <a:spcAft>
                <a:spcPts val="0"/>
              </a:spcAft>
              <a:buNone/>
              <a:defRPr sz="1400">
                <a:solidFill>
                  <a:schemeClr val="accent2"/>
                </a:solidFill>
              </a:defRPr>
            </a:lvl4pPr>
            <a:lvl5pPr lvl="4" algn="ctr" rtl="0">
              <a:lnSpc>
                <a:spcPct val="100000"/>
              </a:lnSpc>
              <a:spcBef>
                <a:spcPts val="0"/>
              </a:spcBef>
              <a:spcAft>
                <a:spcPts val="0"/>
              </a:spcAft>
              <a:buNone/>
              <a:defRPr sz="1400">
                <a:solidFill>
                  <a:schemeClr val="accent2"/>
                </a:solidFill>
              </a:defRPr>
            </a:lvl5pPr>
            <a:lvl6pPr lvl="5" algn="ctr" rtl="0">
              <a:lnSpc>
                <a:spcPct val="100000"/>
              </a:lnSpc>
              <a:spcBef>
                <a:spcPts val="0"/>
              </a:spcBef>
              <a:spcAft>
                <a:spcPts val="0"/>
              </a:spcAft>
              <a:buNone/>
              <a:defRPr sz="1400">
                <a:solidFill>
                  <a:schemeClr val="accent2"/>
                </a:solidFill>
              </a:defRPr>
            </a:lvl6pPr>
            <a:lvl7pPr lvl="6" algn="ctr" rtl="0">
              <a:lnSpc>
                <a:spcPct val="100000"/>
              </a:lnSpc>
              <a:spcBef>
                <a:spcPts val="0"/>
              </a:spcBef>
              <a:spcAft>
                <a:spcPts val="0"/>
              </a:spcAft>
              <a:buNone/>
              <a:defRPr sz="1400">
                <a:solidFill>
                  <a:schemeClr val="accent2"/>
                </a:solidFill>
              </a:defRPr>
            </a:lvl7pPr>
            <a:lvl8pPr lvl="7" algn="ctr" rtl="0">
              <a:lnSpc>
                <a:spcPct val="100000"/>
              </a:lnSpc>
              <a:spcBef>
                <a:spcPts val="0"/>
              </a:spcBef>
              <a:spcAft>
                <a:spcPts val="0"/>
              </a:spcAft>
              <a:buNone/>
              <a:defRPr sz="1400">
                <a:solidFill>
                  <a:schemeClr val="accent2"/>
                </a:solidFill>
              </a:defRPr>
            </a:lvl8pPr>
            <a:lvl9pPr lvl="8" algn="ctr" rtl="0">
              <a:lnSpc>
                <a:spcPct val="100000"/>
              </a:lnSpc>
              <a:spcBef>
                <a:spcPts val="0"/>
              </a:spcBef>
              <a:spcAft>
                <a:spcPts val="0"/>
              </a:spcAft>
              <a:buNone/>
              <a:defRPr sz="1400">
                <a:solidFill>
                  <a:schemeClr val="accent2"/>
                </a:solidFill>
              </a:defRPr>
            </a:lvl9pPr>
          </a:lstStyle>
          <a:p>
            <a:endParaRPr/>
          </a:p>
        </p:txBody>
      </p:sp>
      <p:sp>
        <p:nvSpPr>
          <p:cNvPr id="105" name="Google Shape;105;p26"/>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6"/>
          <p:cNvSpPr txBox="1">
            <a:spLocks noGrp="1"/>
          </p:cNvSpPr>
          <p:nvPr>
            <p:ph type="title" idx="6"/>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7"/>
        <p:cNvGrpSpPr/>
        <p:nvPr/>
      </p:nvGrpSpPr>
      <p:grpSpPr>
        <a:xfrm>
          <a:off x="0" y="0"/>
          <a:ext cx="0" cy="0"/>
          <a:chOff x="0" y="0"/>
          <a:chExt cx="0" cy="0"/>
        </a:xfrm>
      </p:grpSpPr>
      <p:sp>
        <p:nvSpPr>
          <p:cNvPr id="108" name="Google Shape;108;p27"/>
          <p:cNvSpPr txBox="1">
            <a:spLocks noGrp="1"/>
          </p:cNvSpPr>
          <p:nvPr>
            <p:ph type="subTitle" idx="1"/>
          </p:nvPr>
        </p:nvSpPr>
        <p:spPr>
          <a:xfrm>
            <a:off x="929675" y="1993376"/>
            <a:ext cx="1706700" cy="23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09" name="Google Shape;109;p27"/>
          <p:cNvSpPr txBox="1">
            <a:spLocks noGrp="1"/>
          </p:cNvSpPr>
          <p:nvPr>
            <p:ph type="subTitle" idx="2"/>
          </p:nvPr>
        </p:nvSpPr>
        <p:spPr>
          <a:xfrm>
            <a:off x="713225" y="2210548"/>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110" name="Google Shape;110;p27"/>
          <p:cNvSpPr txBox="1">
            <a:spLocks noGrp="1"/>
          </p:cNvSpPr>
          <p:nvPr>
            <p:ph type="subTitle" idx="3"/>
          </p:nvPr>
        </p:nvSpPr>
        <p:spPr>
          <a:xfrm>
            <a:off x="3719975" y="1993976"/>
            <a:ext cx="1706700" cy="2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11" name="Google Shape;111;p27"/>
          <p:cNvSpPr txBox="1">
            <a:spLocks noGrp="1"/>
          </p:cNvSpPr>
          <p:nvPr>
            <p:ph type="subTitle" idx="4"/>
          </p:nvPr>
        </p:nvSpPr>
        <p:spPr>
          <a:xfrm>
            <a:off x="3503525" y="2210548"/>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112" name="Google Shape;112;p27"/>
          <p:cNvSpPr txBox="1">
            <a:spLocks noGrp="1"/>
          </p:cNvSpPr>
          <p:nvPr>
            <p:ph type="subTitle" idx="5"/>
          </p:nvPr>
        </p:nvSpPr>
        <p:spPr>
          <a:xfrm>
            <a:off x="6510425" y="1993976"/>
            <a:ext cx="1706700" cy="2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13" name="Google Shape;113;p27"/>
          <p:cNvSpPr txBox="1">
            <a:spLocks noGrp="1"/>
          </p:cNvSpPr>
          <p:nvPr>
            <p:ph type="subTitle" idx="6"/>
          </p:nvPr>
        </p:nvSpPr>
        <p:spPr>
          <a:xfrm>
            <a:off x="6293825" y="2210548"/>
            <a:ext cx="213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114" name="Google Shape;114;p27"/>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1_3">
    <p:spTree>
      <p:nvGrpSpPr>
        <p:cNvPr id="1" name="Shape 116"/>
        <p:cNvGrpSpPr/>
        <p:nvPr/>
      </p:nvGrpSpPr>
      <p:grpSpPr>
        <a:xfrm>
          <a:off x="0" y="0"/>
          <a:ext cx="0" cy="0"/>
          <a:chOff x="0" y="0"/>
          <a:chExt cx="0" cy="0"/>
        </a:xfrm>
      </p:grpSpPr>
      <p:sp>
        <p:nvSpPr>
          <p:cNvPr id="117" name="Google Shape;117;p28"/>
          <p:cNvSpPr txBox="1">
            <a:spLocks noGrp="1"/>
          </p:cNvSpPr>
          <p:nvPr>
            <p:ph type="subTitle" idx="1"/>
          </p:nvPr>
        </p:nvSpPr>
        <p:spPr>
          <a:xfrm>
            <a:off x="5888900" y="1127898"/>
            <a:ext cx="1706700" cy="36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18" name="Google Shape;118;p28"/>
          <p:cNvSpPr txBox="1">
            <a:spLocks noGrp="1"/>
          </p:cNvSpPr>
          <p:nvPr>
            <p:ph type="subTitle" idx="2"/>
          </p:nvPr>
        </p:nvSpPr>
        <p:spPr>
          <a:xfrm>
            <a:off x="5888900" y="1400215"/>
            <a:ext cx="2139600" cy="64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2"/>
                </a:solidFill>
              </a:defRPr>
            </a:lvl1pPr>
            <a:lvl2pPr lvl="1" rtl="0">
              <a:lnSpc>
                <a:spcPct val="100000"/>
              </a:lnSpc>
              <a:spcBef>
                <a:spcPts val="1600"/>
              </a:spcBef>
              <a:spcAft>
                <a:spcPts val="0"/>
              </a:spcAft>
              <a:buNone/>
              <a:defRPr sz="1400">
                <a:solidFill>
                  <a:schemeClr val="lt2"/>
                </a:solidFill>
              </a:defRPr>
            </a:lvl2pPr>
            <a:lvl3pPr lvl="2" rtl="0">
              <a:lnSpc>
                <a:spcPct val="100000"/>
              </a:lnSpc>
              <a:spcBef>
                <a:spcPts val="1600"/>
              </a:spcBef>
              <a:spcAft>
                <a:spcPts val="0"/>
              </a:spcAft>
              <a:buNone/>
              <a:defRPr sz="1400">
                <a:solidFill>
                  <a:schemeClr val="lt2"/>
                </a:solidFill>
              </a:defRPr>
            </a:lvl3pPr>
            <a:lvl4pPr lvl="3" rtl="0">
              <a:lnSpc>
                <a:spcPct val="100000"/>
              </a:lnSpc>
              <a:spcBef>
                <a:spcPts val="1600"/>
              </a:spcBef>
              <a:spcAft>
                <a:spcPts val="0"/>
              </a:spcAft>
              <a:buNone/>
              <a:defRPr sz="1400">
                <a:solidFill>
                  <a:schemeClr val="lt2"/>
                </a:solidFill>
              </a:defRPr>
            </a:lvl4pPr>
            <a:lvl5pPr lvl="4" rtl="0">
              <a:lnSpc>
                <a:spcPct val="100000"/>
              </a:lnSpc>
              <a:spcBef>
                <a:spcPts val="1600"/>
              </a:spcBef>
              <a:spcAft>
                <a:spcPts val="0"/>
              </a:spcAft>
              <a:buNone/>
              <a:defRPr sz="1400">
                <a:solidFill>
                  <a:schemeClr val="lt2"/>
                </a:solidFill>
              </a:defRPr>
            </a:lvl5pPr>
            <a:lvl6pPr lvl="5" rtl="0">
              <a:lnSpc>
                <a:spcPct val="100000"/>
              </a:lnSpc>
              <a:spcBef>
                <a:spcPts val="1600"/>
              </a:spcBef>
              <a:spcAft>
                <a:spcPts val="0"/>
              </a:spcAft>
              <a:buNone/>
              <a:defRPr sz="1400">
                <a:solidFill>
                  <a:schemeClr val="lt2"/>
                </a:solidFill>
              </a:defRPr>
            </a:lvl6pPr>
            <a:lvl7pPr lvl="6" rtl="0">
              <a:lnSpc>
                <a:spcPct val="100000"/>
              </a:lnSpc>
              <a:spcBef>
                <a:spcPts val="1600"/>
              </a:spcBef>
              <a:spcAft>
                <a:spcPts val="0"/>
              </a:spcAft>
              <a:buNone/>
              <a:defRPr sz="1400">
                <a:solidFill>
                  <a:schemeClr val="lt2"/>
                </a:solidFill>
              </a:defRPr>
            </a:lvl7pPr>
            <a:lvl8pPr lvl="7" rtl="0">
              <a:lnSpc>
                <a:spcPct val="100000"/>
              </a:lnSpc>
              <a:spcBef>
                <a:spcPts val="1600"/>
              </a:spcBef>
              <a:spcAft>
                <a:spcPts val="0"/>
              </a:spcAft>
              <a:buNone/>
              <a:defRPr sz="1400">
                <a:solidFill>
                  <a:schemeClr val="lt2"/>
                </a:solidFill>
              </a:defRPr>
            </a:lvl8pPr>
            <a:lvl9pPr lvl="8" rtl="0">
              <a:lnSpc>
                <a:spcPct val="100000"/>
              </a:lnSpc>
              <a:spcBef>
                <a:spcPts val="1600"/>
              </a:spcBef>
              <a:spcAft>
                <a:spcPts val="1600"/>
              </a:spcAft>
              <a:buNone/>
              <a:defRPr sz="1400">
                <a:solidFill>
                  <a:schemeClr val="lt2"/>
                </a:solidFill>
              </a:defRPr>
            </a:lvl9pPr>
          </a:lstStyle>
          <a:p>
            <a:endParaRPr/>
          </a:p>
        </p:txBody>
      </p:sp>
      <p:sp>
        <p:nvSpPr>
          <p:cNvPr id="119" name="Google Shape;119;p28"/>
          <p:cNvSpPr txBox="1">
            <a:spLocks noGrp="1"/>
          </p:cNvSpPr>
          <p:nvPr>
            <p:ph type="subTitle" idx="3"/>
          </p:nvPr>
        </p:nvSpPr>
        <p:spPr>
          <a:xfrm>
            <a:off x="5888900" y="2353510"/>
            <a:ext cx="1706700" cy="36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20" name="Google Shape;120;p28"/>
          <p:cNvSpPr txBox="1">
            <a:spLocks noGrp="1"/>
          </p:cNvSpPr>
          <p:nvPr>
            <p:ph type="subTitle" idx="4"/>
          </p:nvPr>
        </p:nvSpPr>
        <p:spPr>
          <a:xfrm>
            <a:off x="5888900" y="2625826"/>
            <a:ext cx="2139600" cy="64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121" name="Google Shape;121;p28"/>
          <p:cNvSpPr txBox="1">
            <a:spLocks noGrp="1"/>
          </p:cNvSpPr>
          <p:nvPr>
            <p:ph type="subTitle" idx="5"/>
          </p:nvPr>
        </p:nvSpPr>
        <p:spPr>
          <a:xfrm>
            <a:off x="5888900" y="3730331"/>
            <a:ext cx="1706700" cy="36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22" name="Google Shape;122;p28"/>
          <p:cNvSpPr txBox="1">
            <a:spLocks noGrp="1"/>
          </p:cNvSpPr>
          <p:nvPr>
            <p:ph type="subTitle" idx="6"/>
          </p:nvPr>
        </p:nvSpPr>
        <p:spPr>
          <a:xfrm>
            <a:off x="5888900" y="4002647"/>
            <a:ext cx="2139900" cy="64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123" name="Google Shape;123;p28"/>
          <p:cNvSpPr/>
          <p:nvPr/>
        </p:nvSpPr>
        <p:spPr>
          <a:xfrm>
            <a:off x="4572000" y="0"/>
            <a:ext cx="4572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8"/>
          <p:cNvSpPr txBox="1">
            <a:spLocks noGrp="1"/>
          </p:cNvSpPr>
          <p:nvPr>
            <p:ph type="title"/>
          </p:nvPr>
        </p:nvSpPr>
        <p:spPr>
          <a:xfrm>
            <a:off x="4572000" y="276100"/>
            <a:ext cx="385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ullet">
  <p:cSld name="CUSTOM_1_2">
    <p:spTree>
      <p:nvGrpSpPr>
        <p:cNvPr id="1" name="Shape 125"/>
        <p:cNvGrpSpPr/>
        <p:nvPr/>
      </p:nvGrpSpPr>
      <p:grpSpPr>
        <a:xfrm>
          <a:off x="0" y="0"/>
          <a:ext cx="0" cy="0"/>
          <a:chOff x="0" y="0"/>
          <a:chExt cx="0" cy="0"/>
        </a:xfrm>
      </p:grpSpPr>
      <p:sp>
        <p:nvSpPr>
          <p:cNvPr id="126" name="Google Shape;126;p29"/>
          <p:cNvSpPr/>
          <p:nvPr/>
        </p:nvSpPr>
        <p:spPr>
          <a:xfrm>
            <a:off x="730650" y="539500"/>
            <a:ext cx="3946500" cy="401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7" name="Google Shape;127;p29"/>
          <p:cNvSpPr txBox="1">
            <a:spLocks noGrp="1"/>
          </p:cNvSpPr>
          <p:nvPr>
            <p:ph type="title"/>
          </p:nvPr>
        </p:nvSpPr>
        <p:spPr>
          <a:xfrm>
            <a:off x="730625" y="1391325"/>
            <a:ext cx="39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8" name="Google Shape;128;p29"/>
          <p:cNvSpPr txBox="1">
            <a:spLocks noGrp="1"/>
          </p:cNvSpPr>
          <p:nvPr>
            <p:ph type="subTitle" idx="1"/>
          </p:nvPr>
        </p:nvSpPr>
        <p:spPr>
          <a:xfrm>
            <a:off x="713225" y="2052125"/>
            <a:ext cx="3963900" cy="21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2"/>
                </a:solidFill>
              </a:defRPr>
            </a:lvl1pPr>
            <a:lvl2pPr lvl="1" algn="ctr" rtl="0">
              <a:lnSpc>
                <a:spcPct val="100000"/>
              </a:lnSpc>
              <a:spcBef>
                <a:spcPts val="1600"/>
              </a:spcBef>
              <a:spcAft>
                <a:spcPts val="0"/>
              </a:spcAft>
              <a:buNone/>
              <a:defRPr sz="1600">
                <a:solidFill>
                  <a:schemeClr val="lt2"/>
                </a:solidFill>
              </a:defRPr>
            </a:lvl2pPr>
            <a:lvl3pPr lvl="2" algn="ctr" rtl="0">
              <a:lnSpc>
                <a:spcPct val="100000"/>
              </a:lnSpc>
              <a:spcBef>
                <a:spcPts val="1600"/>
              </a:spcBef>
              <a:spcAft>
                <a:spcPts val="0"/>
              </a:spcAft>
              <a:buNone/>
              <a:defRPr sz="1600">
                <a:solidFill>
                  <a:schemeClr val="lt2"/>
                </a:solidFill>
              </a:defRPr>
            </a:lvl3pPr>
            <a:lvl4pPr lvl="3" algn="ctr" rtl="0">
              <a:lnSpc>
                <a:spcPct val="100000"/>
              </a:lnSpc>
              <a:spcBef>
                <a:spcPts val="1600"/>
              </a:spcBef>
              <a:spcAft>
                <a:spcPts val="0"/>
              </a:spcAft>
              <a:buNone/>
              <a:defRPr sz="1600">
                <a:solidFill>
                  <a:schemeClr val="lt2"/>
                </a:solidFill>
              </a:defRPr>
            </a:lvl4pPr>
            <a:lvl5pPr lvl="4" algn="ctr" rtl="0">
              <a:lnSpc>
                <a:spcPct val="100000"/>
              </a:lnSpc>
              <a:spcBef>
                <a:spcPts val="1600"/>
              </a:spcBef>
              <a:spcAft>
                <a:spcPts val="0"/>
              </a:spcAft>
              <a:buNone/>
              <a:defRPr sz="1600">
                <a:solidFill>
                  <a:schemeClr val="lt2"/>
                </a:solidFill>
              </a:defRPr>
            </a:lvl5pPr>
            <a:lvl6pPr lvl="5" algn="ctr" rtl="0">
              <a:lnSpc>
                <a:spcPct val="100000"/>
              </a:lnSpc>
              <a:spcBef>
                <a:spcPts val="1600"/>
              </a:spcBef>
              <a:spcAft>
                <a:spcPts val="0"/>
              </a:spcAft>
              <a:buNone/>
              <a:defRPr sz="1600">
                <a:solidFill>
                  <a:schemeClr val="lt2"/>
                </a:solidFill>
              </a:defRPr>
            </a:lvl6pPr>
            <a:lvl7pPr lvl="6" algn="ctr" rtl="0">
              <a:lnSpc>
                <a:spcPct val="100000"/>
              </a:lnSpc>
              <a:spcBef>
                <a:spcPts val="1600"/>
              </a:spcBef>
              <a:spcAft>
                <a:spcPts val="0"/>
              </a:spcAft>
              <a:buNone/>
              <a:defRPr sz="1600">
                <a:solidFill>
                  <a:schemeClr val="lt2"/>
                </a:solidFill>
              </a:defRPr>
            </a:lvl7pPr>
            <a:lvl8pPr lvl="7" algn="ctr" rtl="0">
              <a:lnSpc>
                <a:spcPct val="100000"/>
              </a:lnSpc>
              <a:spcBef>
                <a:spcPts val="1600"/>
              </a:spcBef>
              <a:spcAft>
                <a:spcPts val="0"/>
              </a:spcAft>
              <a:buNone/>
              <a:defRPr sz="1600">
                <a:solidFill>
                  <a:schemeClr val="lt2"/>
                </a:solidFill>
              </a:defRPr>
            </a:lvl8pPr>
            <a:lvl9pPr lvl="8" algn="ctr" rtl="0">
              <a:lnSpc>
                <a:spcPct val="100000"/>
              </a:lnSpc>
              <a:spcBef>
                <a:spcPts val="1600"/>
              </a:spcBef>
              <a:spcAft>
                <a:spcPts val="1600"/>
              </a:spcAft>
              <a:buNone/>
              <a:defRPr sz="1600">
                <a:solidFill>
                  <a:schemeClr val="lt2"/>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129"/>
        <p:cNvGrpSpPr/>
        <p:nvPr/>
      </p:nvGrpSpPr>
      <p:grpSpPr>
        <a:xfrm>
          <a:off x="0" y="0"/>
          <a:ext cx="0" cy="0"/>
          <a:chOff x="0" y="0"/>
          <a:chExt cx="0" cy="0"/>
        </a:xfrm>
      </p:grpSpPr>
      <p:sp>
        <p:nvSpPr>
          <p:cNvPr id="130" name="Google Shape;130;p30"/>
          <p:cNvSpPr txBox="1">
            <a:spLocks noGrp="1"/>
          </p:cNvSpPr>
          <p:nvPr>
            <p:ph type="subTitle" idx="1"/>
          </p:nvPr>
        </p:nvSpPr>
        <p:spPr>
          <a:xfrm>
            <a:off x="749760" y="1976684"/>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1" name="Google Shape;131;p30"/>
          <p:cNvSpPr txBox="1">
            <a:spLocks noGrp="1"/>
          </p:cNvSpPr>
          <p:nvPr>
            <p:ph type="subTitle" idx="2"/>
          </p:nvPr>
        </p:nvSpPr>
        <p:spPr>
          <a:xfrm>
            <a:off x="533310" y="223888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32" name="Google Shape;132;p30"/>
          <p:cNvSpPr txBox="1">
            <a:spLocks noGrp="1"/>
          </p:cNvSpPr>
          <p:nvPr>
            <p:ph type="subTitle" idx="3"/>
          </p:nvPr>
        </p:nvSpPr>
        <p:spPr>
          <a:xfrm>
            <a:off x="3732707" y="1976684"/>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3" name="Google Shape;133;p30"/>
          <p:cNvSpPr txBox="1">
            <a:spLocks noGrp="1"/>
          </p:cNvSpPr>
          <p:nvPr>
            <p:ph type="subTitle" idx="4"/>
          </p:nvPr>
        </p:nvSpPr>
        <p:spPr>
          <a:xfrm>
            <a:off x="3516257" y="223888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34" name="Google Shape;134;p30"/>
          <p:cNvSpPr txBox="1">
            <a:spLocks noGrp="1"/>
          </p:cNvSpPr>
          <p:nvPr>
            <p:ph type="subTitle" idx="5"/>
          </p:nvPr>
        </p:nvSpPr>
        <p:spPr>
          <a:xfrm>
            <a:off x="6691807" y="1976684"/>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5" name="Google Shape;135;p30"/>
          <p:cNvSpPr txBox="1">
            <a:spLocks noGrp="1"/>
          </p:cNvSpPr>
          <p:nvPr>
            <p:ph type="subTitle" idx="6"/>
          </p:nvPr>
        </p:nvSpPr>
        <p:spPr>
          <a:xfrm>
            <a:off x="6475207" y="2238886"/>
            <a:ext cx="213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sp>
        <p:nvSpPr>
          <p:cNvPr id="136" name="Google Shape;136;p30"/>
          <p:cNvSpPr txBox="1">
            <a:spLocks noGrp="1"/>
          </p:cNvSpPr>
          <p:nvPr>
            <p:ph type="subTitle" idx="7"/>
          </p:nvPr>
        </p:nvSpPr>
        <p:spPr>
          <a:xfrm>
            <a:off x="749760" y="3870895"/>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7" name="Google Shape;137;p30"/>
          <p:cNvSpPr txBox="1">
            <a:spLocks noGrp="1"/>
          </p:cNvSpPr>
          <p:nvPr>
            <p:ph type="subTitle" idx="8"/>
          </p:nvPr>
        </p:nvSpPr>
        <p:spPr>
          <a:xfrm>
            <a:off x="533310" y="414111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38" name="Google Shape;138;p30"/>
          <p:cNvSpPr txBox="1">
            <a:spLocks noGrp="1"/>
          </p:cNvSpPr>
          <p:nvPr>
            <p:ph type="subTitle" idx="9"/>
          </p:nvPr>
        </p:nvSpPr>
        <p:spPr>
          <a:xfrm>
            <a:off x="3732707" y="3870895"/>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9" name="Google Shape;139;p30"/>
          <p:cNvSpPr txBox="1">
            <a:spLocks noGrp="1"/>
          </p:cNvSpPr>
          <p:nvPr>
            <p:ph type="subTitle" idx="13"/>
          </p:nvPr>
        </p:nvSpPr>
        <p:spPr>
          <a:xfrm>
            <a:off x="3516257" y="414111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40" name="Google Shape;140;p30"/>
          <p:cNvSpPr txBox="1">
            <a:spLocks noGrp="1"/>
          </p:cNvSpPr>
          <p:nvPr>
            <p:ph type="subTitle" idx="14"/>
          </p:nvPr>
        </p:nvSpPr>
        <p:spPr>
          <a:xfrm>
            <a:off x="6691807" y="3870895"/>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41" name="Google Shape;141;p30"/>
          <p:cNvSpPr txBox="1">
            <a:spLocks noGrp="1"/>
          </p:cNvSpPr>
          <p:nvPr>
            <p:ph type="subTitle" idx="15"/>
          </p:nvPr>
        </p:nvSpPr>
        <p:spPr>
          <a:xfrm>
            <a:off x="6475207" y="4141116"/>
            <a:ext cx="213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42" name="Google Shape;142;p30"/>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0"/>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599650" y="1230429"/>
            <a:ext cx="7945500" cy="3357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15" name="Google Shape;15;p4"/>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 Title and four columns">
  <p:cSld name="CUSTOM">
    <p:spTree>
      <p:nvGrpSpPr>
        <p:cNvPr id="1" name="Shape 144"/>
        <p:cNvGrpSpPr/>
        <p:nvPr/>
      </p:nvGrpSpPr>
      <p:grpSpPr>
        <a:xfrm>
          <a:off x="0" y="0"/>
          <a:ext cx="0" cy="0"/>
          <a:chOff x="0" y="0"/>
          <a:chExt cx="0" cy="0"/>
        </a:xfrm>
      </p:grpSpPr>
      <p:sp>
        <p:nvSpPr>
          <p:cNvPr id="145" name="Google Shape;145;p31"/>
          <p:cNvSpPr/>
          <p:nvPr/>
        </p:nvSpPr>
        <p:spPr>
          <a:xfrm>
            <a:off x="511338" y="1605950"/>
            <a:ext cx="18819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p:nvPr/>
        </p:nvSpPr>
        <p:spPr>
          <a:xfrm>
            <a:off x="2589344"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1"/>
          <p:cNvSpPr/>
          <p:nvPr/>
        </p:nvSpPr>
        <p:spPr>
          <a:xfrm>
            <a:off x="4669151"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1"/>
          <p:cNvSpPr/>
          <p:nvPr/>
        </p:nvSpPr>
        <p:spPr>
          <a:xfrm>
            <a:off x="6748958"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1"/>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0" name="Google Shape;150;p31"/>
          <p:cNvSpPr txBox="1">
            <a:spLocks noGrp="1"/>
          </p:cNvSpPr>
          <p:nvPr>
            <p:ph type="subTitle" idx="2"/>
          </p:nvPr>
        </p:nvSpPr>
        <p:spPr>
          <a:xfrm>
            <a:off x="58888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1" name="Google Shape;151;p31"/>
          <p:cNvSpPr txBox="1">
            <a:spLocks noGrp="1"/>
          </p:cNvSpPr>
          <p:nvPr>
            <p:ph type="subTitle" idx="3"/>
          </p:nvPr>
        </p:nvSpPr>
        <p:spPr>
          <a:xfrm>
            <a:off x="2677850"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2" name="Google Shape;152;p31"/>
          <p:cNvSpPr txBox="1">
            <a:spLocks noGrp="1"/>
          </p:cNvSpPr>
          <p:nvPr>
            <p:ph type="subTitle" idx="4"/>
          </p:nvPr>
        </p:nvSpPr>
        <p:spPr>
          <a:xfrm>
            <a:off x="2667800"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3" name="Google Shape;153;p31"/>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4" name="Google Shape;154;p31"/>
          <p:cNvSpPr txBox="1">
            <a:spLocks noGrp="1"/>
          </p:cNvSpPr>
          <p:nvPr>
            <p:ph type="subTitle" idx="6"/>
          </p:nvPr>
        </p:nvSpPr>
        <p:spPr>
          <a:xfrm>
            <a:off x="4747591"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5" name="Google Shape;155;p31"/>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6" name="Google Shape;156;p31"/>
          <p:cNvSpPr txBox="1">
            <a:spLocks noGrp="1"/>
          </p:cNvSpPr>
          <p:nvPr>
            <p:ph type="subTitle" idx="8"/>
          </p:nvPr>
        </p:nvSpPr>
        <p:spPr>
          <a:xfrm>
            <a:off x="682740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7" name="Google Shape;157;p3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31"/>
          <p:cNvSpPr/>
          <p:nvPr/>
        </p:nvSpPr>
        <p:spPr>
          <a:xfrm rot="2058878">
            <a:off x="1169281" y="1396511"/>
            <a:ext cx="566013" cy="453745"/>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p:nvPr/>
        </p:nvSpPr>
        <p:spPr>
          <a:xfrm rot="2474228">
            <a:off x="3297083" y="1396505"/>
            <a:ext cx="565984" cy="45372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1"/>
          <p:cNvSpPr/>
          <p:nvPr/>
        </p:nvSpPr>
        <p:spPr>
          <a:xfrm rot="2115914">
            <a:off x="5352447" y="1396502"/>
            <a:ext cx="565989" cy="45372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rot="1886540">
            <a:off x="7407805" y="1390511"/>
            <a:ext cx="566006" cy="45374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 Title and four columns 1">
  <p:cSld name="CUSTOM_2">
    <p:spTree>
      <p:nvGrpSpPr>
        <p:cNvPr id="1" name="Shape 163"/>
        <p:cNvGrpSpPr/>
        <p:nvPr/>
      </p:nvGrpSpPr>
      <p:grpSpPr>
        <a:xfrm>
          <a:off x="0" y="0"/>
          <a:ext cx="0" cy="0"/>
          <a:chOff x="0" y="0"/>
          <a:chExt cx="0" cy="0"/>
        </a:xfrm>
      </p:grpSpPr>
      <p:sp>
        <p:nvSpPr>
          <p:cNvPr id="164" name="Google Shape;164;p32"/>
          <p:cNvSpPr txBox="1">
            <a:spLocks noGrp="1"/>
          </p:cNvSpPr>
          <p:nvPr>
            <p:ph type="subTitle" idx="1"/>
          </p:nvPr>
        </p:nvSpPr>
        <p:spPr>
          <a:xfrm>
            <a:off x="635804" y="1872965"/>
            <a:ext cx="1706700" cy="30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65" name="Google Shape;165;p32"/>
          <p:cNvSpPr txBox="1">
            <a:spLocks noGrp="1"/>
          </p:cNvSpPr>
          <p:nvPr>
            <p:ph type="subTitle" idx="2"/>
          </p:nvPr>
        </p:nvSpPr>
        <p:spPr>
          <a:xfrm>
            <a:off x="583904" y="2119297"/>
            <a:ext cx="18105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0"/>
              </a:spcBef>
              <a:spcAft>
                <a:spcPts val="0"/>
              </a:spcAft>
              <a:buNone/>
              <a:defRPr sz="1300">
                <a:solidFill>
                  <a:schemeClr val="accent2"/>
                </a:solidFill>
              </a:defRPr>
            </a:lvl2pPr>
            <a:lvl3pPr lvl="2" algn="ctr" rtl="0">
              <a:lnSpc>
                <a:spcPct val="100000"/>
              </a:lnSpc>
              <a:spcBef>
                <a:spcPts val="0"/>
              </a:spcBef>
              <a:spcAft>
                <a:spcPts val="0"/>
              </a:spcAft>
              <a:buNone/>
              <a:defRPr sz="1300">
                <a:solidFill>
                  <a:schemeClr val="accent2"/>
                </a:solidFill>
              </a:defRPr>
            </a:lvl3pPr>
            <a:lvl4pPr lvl="3" algn="ctr" rtl="0">
              <a:lnSpc>
                <a:spcPct val="100000"/>
              </a:lnSpc>
              <a:spcBef>
                <a:spcPts val="0"/>
              </a:spcBef>
              <a:spcAft>
                <a:spcPts val="0"/>
              </a:spcAft>
              <a:buNone/>
              <a:defRPr sz="1300">
                <a:solidFill>
                  <a:schemeClr val="accent2"/>
                </a:solidFill>
              </a:defRPr>
            </a:lvl4pPr>
            <a:lvl5pPr lvl="4" algn="ctr" rtl="0">
              <a:lnSpc>
                <a:spcPct val="100000"/>
              </a:lnSpc>
              <a:spcBef>
                <a:spcPts val="0"/>
              </a:spcBef>
              <a:spcAft>
                <a:spcPts val="0"/>
              </a:spcAft>
              <a:buNone/>
              <a:defRPr sz="1300">
                <a:solidFill>
                  <a:schemeClr val="accent2"/>
                </a:solidFill>
              </a:defRPr>
            </a:lvl5pPr>
            <a:lvl6pPr lvl="5" algn="ctr" rtl="0">
              <a:lnSpc>
                <a:spcPct val="100000"/>
              </a:lnSpc>
              <a:spcBef>
                <a:spcPts val="0"/>
              </a:spcBef>
              <a:spcAft>
                <a:spcPts val="0"/>
              </a:spcAft>
              <a:buNone/>
              <a:defRPr sz="1300">
                <a:solidFill>
                  <a:schemeClr val="accent2"/>
                </a:solidFill>
              </a:defRPr>
            </a:lvl6pPr>
            <a:lvl7pPr lvl="6" algn="ctr" rtl="0">
              <a:lnSpc>
                <a:spcPct val="100000"/>
              </a:lnSpc>
              <a:spcBef>
                <a:spcPts val="0"/>
              </a:spcBef>
              <a:spcAft>
                <a:spcPts val="0"/>
              </a:spcAft>
              <a:buNone/>
              <a:defRPr sz="1300">
                <a:solidFill>
                  <a:schemeClr val="accent2"/>
                </a:solidFill>
              </a:defRPr>
            </a:lvl7pPr>
            <a:lvl8pPr lvl="7" algn="ctr" rtl="0">
              <a:lnSpc>
                <a:spcPct val="100000"/>
              </a:lnSpc>
              <a:spcBef>
                <a:spcPts val="0"/>
              </a:spcBef>
              <a:spcAft>
                <a:spcPts val="0"/>
              </a:spcAft>
              <a:buNone/>
              <a:defRPr sz="1300">
                <a:solidFill>
                  <a:schemeClr val="accent2"/>
                </a:solidFill>
              </a:defRPr>
            </a:lvl8pPr>
            <a:lvl9pPr lvl="8" algn="ctr" rtl="0">
              <a:lnSpc>
                <a:spcPct val="100000"/>
              </a:lnSpc>
              <a:spcBef>
                <a:spcPts val="0"/>
              </a:spcBef>
              <a:spcAft>
                <a:spcPts val="0"/>
              </a:spcAft>
              <a:buNone/>
              <a:defRPr sz="1300">
                <a:solidFill>
                  <a:schemeClr val="accent2"/>
                </a:solidFill>
              </a:defRPr>
            </a:lvl9pPr>
          </a:lstStyle>
          <a:p>
            <a:endParaRPr/>
          </a:p>
        </p:txBody>
      </p:sp>
      <p:sp>
        <p:nvSpPr>
          <p:cNvPr id="166" name="Google Shape;166;p32"/>
          <p:cNvSpPr txBox="1">
            <a:spLocks noGrp="1"/>
          </p:cNvSpPr>
          <p:nvPr>
            <p:ph type="subTitle" idx="3"/>
          </p:nvPr>
        </p:nvSpPr>
        <p:spPr>
          <a:xfrm>
            <a:off x="2594889" y="1874615"/>
            <a:ext cx="17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67" name="Google Shape;167;p32"/>
          <p:cNvSpPr txBox="1">
            <a:spLocks noGrp="1"/>
          </p:cNvSpPr>
          <p:nvPr>
            <p:ph type="subTitle" idx="4"/>
          </p:nvPr>
        </p:nvSpPr>
        <p:spPr>
          <a:xfrm>
            <a:off x="2543289" y="2119310"/>
            <a:ext cx="180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0"/>
              </a:spcBef>
              <a:spcAft>
                <a:spcPts val="0"/>
              </a:spcAft>
              <a:buNone/>
              <a:defRPr sz="1300">
                <a:solidFill>
                  <a:schemeClr val="accent2"/>
                </a:solidFill>
              </a:defRPr>
            </a:lvl2pPr>
            <a:lvl3pPr lvl="2" algn="ctr" rtl="0">
              <a:lnSpc>
                <a:spcPct val="100000"/>
              </a:lnSpc>
              <a:spcBef>
                <a:spcPts val="0"/>
              </a:spcBef>
              <a:spcAft>
                <a:spcPts val="0"/>
              </a:spcAft>
              <a:buNone/>
              <a:defRPr sz="1300">
                <a:solidFill>
                  <a:schemeClr val="accent2"/>
                </a:solidFill>
              </a:defRPr>
            </a:lvl3pPr>
            <a:lvl4pPr lvl="3" algn="ctr" rtl="0">
              <a:lnSpc>
                <a:spcPct val="100000"/>
              </a:lnSpc>
              <a:spcBef>
                <a:spcPts val="0"/>
              </a:spcBef>
              <a:spcAft>
                <a:spcPts val="0"/>
              </a:spcAft>
              <a:buNone/>
              <a:defRPr sz="1300">
                <a:solidFill>
                  <a:schemeClr val="accent2"/>
                </a:solidFill>
              </a:defRPr>
            </a:lvl4pPr>
            <a:lvl5pPr lvl="4" algn="ctr" rtl="0">
              <a:lnSpc>
                <a:spcPct val="100000"/>
              </a:lnSpc>
              <a:spcBef>
                <a:spcPts val="0"/>
              </a:spcBef>
              <a:spcAft>
                <a:spcPts val="0"/>
              </a:spcAft>
              <a:buNone/>
              <a:defRPr sz="1300">
                <a:solidFill>
                  <a:schemeClr val="accent2"/>
                </a:solidFill>
              </a:defRPr>
            </a:lvl5pPr>
            <a:lvl6pPr lvl="5" algn="ctr" rtl="0">
              <a:lnSpc>
                <a:spcPct val="100000"/>
              </a:lnSpc>
              <a:spcBef>
                <a:spcPts val="0"/>
              </a:spcBef>
              <a:spcAft>
                <a:spcPts val="0"/>
              </a:spcAft>
              <a:buNone/>
              <a:defRPr sz="1300">
                <a:solidFill>
                  <a:schemeClr val="accent2"/>
                </a:solidFill>
              </a:defRPr>
            </a:lvl6pPr>
            <a:lvl7pPr lvl="6" algn="ctr" rtl="0">
              <a:lnSpc>
                <a:spcPct val="100000"/>
              </a:lnSpc>
              <a:spcBef>
                <a:spcPts val="0"/>
              </a:spcBef>
              <a:spcAft>
                <a:spcPts val="0"/>
              </a:spcAft>
              <a:buNone/>
              <a:defRPr sz="1300">
                <a:solidFill>
                  <a:schemeClr val="accent2"/>
                </a:solidFill>
              </a:defRPr>
            </a:lvl7pPr>
            <a:lvl8pPr lvl="7" algn="ctr" rtl="0">
              <a:lnSpc>
                <a:spcPct val="100000"/>
              </a:lnSpc>
              <a:spcBef>
                <a:spcPts val="0"/>
              </a:spcBef>
              <a:spcAft>
                <a:spcPts val="0"/>
              </a:spcAft>
              <a:buNone/>
              <a:defRPr sz="1300">
                <a:solidFill>
                  <a:schemeClr val="accent2"/>
                </a:solidFill>
              </a:defRPr>
            </a:lvl8pPr>
            <a:lvl9pPr lvl="8" algn="ctr" rtl="0">
              <a:lnSpc>
                <a:spcPct val="100000"/>
              </a:lnSpc>
              <a:spcBef>
                <a:spcPts val="0"/>
              </a:spcBef>
              <a:spcAft>
                <a:spcPts val="0"/>
              </a:spcAft>
              <a:buNone/>
              <a:defRPr sz="1300">
                <a:solidFill>
                  <a:schemeClr val="accent2"/>
                </a:solidFill>
              </a:defRPr>
            </a:lvl9pPr>
          </a:lstStyle>
          <a:p>
            <a:endParaRPr/>
          </a:p>
        </p:txBody>
      </p:sp>
      <p:sp>
        <p:nvSpPr>
          <p:cNvPr id="168" name="Google Shape;168;p32"/>
          <p:cNvSpPr txBox="1">
            <a:spLocks noGrp="1"/>
          </p:cNvSpPr>
          <p:nvPr>
            <p:ph type="subTitle" idx="5"/>
          </p:nvPr>
        </p:nvSpPr>
        <p:spPr>
          <a:xfrm>
            <a:off x="635804" y="3917169"/>
            <a:ext cx="17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69" name="Google Shape;169;p32"/>
          <p:cNvSpPr txBox="1">
            <a:spLocks noGrp="1"/>
          </p:cNvSpPr>
          <p:nvPr>
            <p:ph type="subTitle" idx="6"/>
          </p:nvPr>
        </p:nvSpPr>
        <p:spPr>
          <a:xfrm>
            <a:off x="583904" y="4158728"/>
            <a:ext cx="18105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0"/>
              </a:spcBef>
              <a:spcAft>
                <a:spcPts val="0"/>
              </a:spcAft>
              <a:buNone/>
              <a:defRPr sz="1300">
                <a:solidFill>
                  <a:schemeClr val="accent2"/>
                </a:solidFill>
              </a:defRPr>
            </a:lvl2pPr>
            <a:lvl3pPr lvl="2" algn="ctr" rtl="0">
              <a:lnSpc>
                <a:spcPct val="100000"/>
              </a:lnSpc>
              <a:spcBef>
                <a:spcPts val="0"/>
              </a:spcBef>
              <a:spcAft>
                <a:spcPts val="0"/>
              </a:spcAft>
              <a:buNone/>
              <a:defRPr sz="1300">
                <a:solidFill>
                  <a:schemeClr val="accent2"/>
                </a:solidFill>
              </a:defRPr>
            </a:lvl3pPr>
            <a:lvl4pPr lvl="3" algn="ctr" rtl="0">
              <a:lnSpc>
                <a:spcPct val="100000"/>
              </a:lnSpc>
              <a:spcBef>
                <a:spcPts val="0"/>
              </a:spcBef>
              <a:spcAft>
                <a:spcPts val="0"/>
              </a:spcAft>
              <a:buNone/>
              <a:defRPr sz="1300">
                <a:solidFill>
                  <a:schemeClr val="accent2"/>
                </a:solidFill>
              </a:defRPr>
            </a:lvl4pPr>
            <a:lvl5pPr lvl="4" algn="ctr" rtl="0">
              <a:lnSpc>
                <a:spcPct val="100000"/>
              </a:lnSpc>
              <a:spcBef>
                <a:spcPts val="0"/>
              </a:spcBef>
              <a:spcAft>
                <a:spcPts val="0"/>
              </a:spcAft>
              <a:buNone/>
              <a:defRPr sz="1300">
                <a:solidFill>
                  <a:schemeClr val="accent2"/>
                </a:solidFill>
              </a:defRPr>
            </a:lvl5pPr>
            <a:lvl6pPr lvl="5" algn="ctr" rtl="0">
              <a:lnSpc>
                <a:spcPct val="100000"/>
              </a:lnSpc>
              <a:spcBef>
                <a:spcPts val="0"/>
              </a:spcBef>
              <a:spcAft>
                <a:spcPts val="0"/>
              </a:spcAft>
              <a:buNone/>
              <a:defRPr sz="1300">
                <a:solidFill>
                  <a:schemeClr val="accent2"/>
                </a:solidFill>
              </a:defRPr>
            </a:lvl6pPr>
            <a:lvl7pPr lvl="6" algn="ctr" rtl="0">
              <a:lnSpc>
                <a:spcPct val="100000"/>
              </a:lnSpc>
              <a:spcBef>
                <a:spcPts val="0"/>
              </a:spcBef>
              <a:spcAft>
                <a:spcPts val="0"/>
              </a:spcAft>
              <a:buNone/>
              <a:defRPr sz="1300">
                <a:solidFill>
                  <a:schemeClr val="accent2"/>
                </a:solidFill>
              </a:defRPr>
            </a:lvl7pPr>
            <a:lvl8pPr lvl="7" algn="ctr" rtl="0">
              <a:lnSpc>
                <a:spcPct val="100000"/>
              </a:lnSpc>
              <a:spcBef>
                <a:spcPts val="0"/>
              </a:spcBef>
              <a:spcAft>
                <a:spcPts val="0"/>
              </a:spcAft>
              <a:buNone/>
              <a:defRPr sz="1300">
                <a:solidFill>
                  <a:schemeClr val="accent2"/>
                </a:solidFill>
              </a:defRPr>
            </a:lvl8pPr>
            <a:lvl9pPr lvl="8" algn="ctr" rtl="0">
              <a:lnSpc>
                <a:spcPct val="100000"/>
              </a:lnSpc>
              <a:spcBef>
                <a:spcPts val="0"/>
              </a:spcBef>
              <a:spcAft>
                <a:spcPts val="0"/>
              </a:spcAft>
              <a:buNone/>
              <a:defRPr sz="1300">
                <a:solidFill>
                  <a:schemeClr val="accent2"/>
                </a:solidFill>
              </a:defRPr>
            </a:lvl9pPr>
          </a:lstStyle>
          <a:p>
            <a:endParaRPr/>
          </a:p>
        </p:txBody>
      </p:sp>
      <p:sp>
        <p:nvSpPr>
          <p:cNvPr id="170" name="Google Shape;170;p32"/>
          <p:cNvSpPr txBox="1">
            <a:spLocks noGrp="1"/>
          </p:cNvSpPr>
          <p:nvPr>
            <p:ph type="subTitle" idx="7"/>
          </p:nvPr>
        </p:nvSpPr>
        <p:spPr>
          <a:xfrm>
            <a:off x="2594889" y="3917169"/>
            <a:ext cx="17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71" name="Google Shape;171;p32"/>
          <p:cNvSpPr txBox="1">
            <a:spLocks noGrp="1"/>
          </p:cNvSpPr>
          <p:nvPr>
            <p:ph type="subTitle" idx="8"/>
          </p:nvPr>
        </p:nvSpPr>
        <p:spPr>
          <a:xfrm>
            <a:off x="2542989" y="4158741"/>
            <a:ext cx="18105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0"/>
              </a:spcBef>
              <a:spcAft>
                <a:spcPts val="0"/>
              </a:spcAft>
              <a:buNone/>
              <a:defRPr sz="1300">
                <a:solidFill>
                  <a:schemeClr val="accent2"/>
                </a:solidFill>
              </a:defRPr>
            </a:lvl2pPr>
            <a:lvl3pPr lvl="2" algn="ctr" rtl="0">
              <a:lnSpc>
                <a:spcPct val="100000"/>
              </a:lnSpc>
              <a:spcBef>
                <a:spcPts val="0"/>
              </a:spcBef>
              <a:spcAft>
                <a:spcPts val="0"/>
              </a:spcAft>
              <a:buNone/>
              <a:defRPr sz="1300">
                <a:solidFill>
                  <a:schemeClr val="accent2"/>
                </a:solidFill>
              </a:defRPr>
            </a:lvl3pPr>
            <a:lvl4pPr lvl="3" algn="ctr" rtl="0">
              <a:lnSpc>
                <a:spcPct val="100000"/>
              </a:lnSpc>
              <a:spcBef>
                <a:spcPts val="0"/>
              </a:spcBef>
              <a:spcAft>
                <a:spcPts val="0"/>
              </a:spcAft>
              <a:buNone/>
              <a:defRPr sz="1300">
                <a:solidFill>
                  <a:schemeClr val="accent2"/>
                </a:solidFill>
              </a:defRPr>
            </a:lvl4pPr>
            <a:lvl5pPr lvl="4" algn="ctr" rtl="0">
              <a:lnSpc>
                <a:spcPct val="100000"/>
              </a:lnSpc>
              <a:spcBef>
                <a:spcPts val="0"/>
              </a:spcBef>
              <a:spcAft>
                <a:spcPts val="0"/>
              </a:spcAft>
              <a:buNone/>
              <a:defRPr sz="1300">
                <a:solidFill>
                  <a:schemeClr val="accent2"/>
                </a:solidFill>
              </a:defRPr>
            </a:lvl5pPr>
            <a:lvl6pPr lvl="5" algn="ctr" rtl="0">
              <a:lnSpc>
                <a:spcPct val="100000"/>
              </a:lnSpc>
              <a:spcBef>
                <a:spcPts val="0"/>
              </a:spcBef>
              <a:spcAft>
                <a:spcPts val="0"/>
              </a:spcAft>
              <a:buNone/>
              <a:defRPr sz="1300">
                <a:solidFill>
                  <a:schemeClr val="accent2"/>
                </a:solidFill>
              </a:defRPr>
            </a:lvl6pPr>
            <a:lvl7pPr lvl="6" algn="ctr" rtl="0">
              <a:lnSpc>
                <a:spcPct val="100000"/>
              </a:lnSpc>
              <a:spcBef>
                <a:spcPts val="0"/>
              </a:spcBef>
              <a:spcAft>
                <a:spcPts val="0"/>
              </a:spcAft>
              <a:buNone/>
              <a:defRPr sz="1300">
                <a:solidFill>
                  <a:schemeClr val="accent2"/>
                </a:solidFill>
              </a:defRPr>
            </a:lvl7pPr>
            <a:lvl8pPr lvl="7" algn="ctr" rtl="0">
              <a:lnSpc>
                <a:spcPct val="100000"/>
              </a:lnSpc>
              <a:spcBef>
                <a:spcPts val="0"/>
              </a:spcBef>
              <a:spcAft>
                <a:spcPts val="0"/>
              </a:spcAft>
              <a:buNone/>
              <a:defRPr sz="1300">
                <a:solidFill>
                  <a:schemeClr val="accent2"/>
                </a:solidFill>
              </a:defRPr>
            </a:lvl8pPr>
            <a:lvl9pPr lvl="8" algn="ctr" rtl="0">
              <a:lnSpc>
                <a:spcPct val="100000"/>
              </a:lnSpc>
              <a:spcBef>
                <a:spcPts val="0"/>
              </a:spcBef>
              <a:spcAft>
                <a:spcPts val="0"/>
              </a:spcAft>
              <a:buNone/>
              <a:defRPr sz="1300">
                <a:solidFill>
                  <a:schemeClr val="accent2"/>
                </a:solidFill>
              </a:defRPr>
            </a:lvl9pPr>
          </a:lstStyle>
          <a:p>
            <a:endParaRPr/>
          </a:p>
        </p:txBody>
      </p:sp>
      <p:sp>
        <p:nvSpPr>
          <p:cNvPr id="172" name="Google Shape;172;p32"/>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2"/>
          <p:cNvSpPr txBox="1">
            <a:spLocks noGrp="1"/>
          </p:cNvSpPr>
          <p:nvPr>
            <p:ph type="title"/>
          </p:nvPr>
        </p:nvSpPr>
        <p:spPr>
          <a:xfrm>
            <a:off x="713225" y="276100"/>
            <a:ext cx="34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5331125" y="1678167"/>
            <a:ext cx="3024600" cy="38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9" name="Google Shape;19;p5"/>
          <p:cNvSpPr txBox="1">
            <a:spLocks noGrp="1"/>
          </p:cNvSpPr>
          <p:nvPr>
            <p:ph type="subTitle" idx="2"/>
          </p:nvPr>
        </p:nvSpPr>
        <p:spPr>
          <a:xfrm>
            <a:off x="5684375" y="1962325"/>
            <a:ext cx="2318100" cy="7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20" name="Google Shape;20;p5"/>
          <p:cNvSpPr txBox="1">
            <a:spLocks noGrp="1"/>
          </p:cNvSpPr>
          <p:nvPr>
            <p:ph type="subTitle" idx="3"/>
          </p:nvPr>
        </p:nvSpPr>
        <p:spPr>
          <a:xfrm>
            <a:off x="5331125" y="3789929"/>
            <a:ext cx="3024600" cy="38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21" name="Google Shape;21;p5"/>
          <p:cNvSpPr txBox="1">
            <a:spLocks noGrp="1"/>
          </p:cNvSpPr>
          <p:nvPr>
            <p:ph type="subTitle" idx="4"/>
          </p:nvPr>
        </p:nvSpPr>
        <p:spPr>
          <a:xfrm>
            <a:off x="5682125" y="4079385"/>
            <a:ext cx="2322600" cy="7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1600"/>
              </a:spcBef>
              <a:spcAft>
                <a:spcPts val="0"/>
              </a:spcAft>
              <a:buNone/>
              <a:defRPr sz="1600">
                <a:solidFill>
                  <a:schemeClr val="accent2"/>
                </a:solidFill>
              </a:defRPr>
            </a:lvl2pPr>
            <a:lvl3pPr lvl="2" algn="ctr" rtl="0">
              <a:lnSpc>
                <a:spcPct val="100000"/>
              </a:lnSpc>
              <a:spcBef>
                <a:spcPts val="1600"/>
              </a:spcBef>
              <a:spcAft>
                <a:spcPts val="0"/>
              </a:spcAft>
              <a:buNone/>
              <a:defRPr sz="1600">
                <a:solidFill>
                  <a:schemeClr val="accent2"/>
                </a:solidFill>
              </a:defRPr>
            </a:lvl3pPr>
            <a:lvl4pPr lvl="3" algn="ctr" rtl="0">
              <a:lnSpc>
                <a:spcPct val="100000"/>
              </a:lnSpc>
              <a:spcBef>
                <a:spcPts val="1600"/>
              </a:spcBef>
              <a:spcAft>
                <a:spcPts val="0"/>
              </a:spcAft>
              <a:buNone/>
              <a:defRPr sz="1600">
                <a:solidFill>
                  <a:schemeClr val="accent2"/>
                </a:solidFill>
              </a:defRPr>
            </a:lvl4pPr>
            <a:lvl5pPr lvl="4" algn="ctr" rtl="0">
              <a:lnSpc>
                <a:spcPct val="100000"/>
              </a:lnSpc>
              <a:spcBef>
                <a:spcPts val="1600"/>
              </a:spcBef>
              <a:spcAft>
                <a:spcPts val="0"/>
              </a:spcAft>
              <a:buNone/>
              <a:defRPr sz="1600">
                <a:solidFill>
                  <a:schemeClr val="accent2"/>
                </a:solidFill>
              </a:defRPr>
            </a:lvl5pPr>
            <a:lvl6pPr lvl="5" algn="ctr" rtl="0">
              <a:lnSpc>
                <a:spcPct val="100000"/>
              </a:lnSpc>
              <a:spcBef>
                <a:spcPts val="1600"/>
              </a:spcBef>
              <a:spcAft>
                <a:spcPts val="0"/>
              </a:spcAft>
              <a:buNone/>
              <a:defRPr sz="1600">
                <a:solidFill>
                  <a:schemeClr val="accent2"/>
                </a:solidFill>
              </a:defRPr>
            </a:lvl6pPr>
            <a:lvl7pPr lvl="6" algn="ctr" rtl="0">
              <a:lnSpc>
                <a:spcPct val="100000"/>
              </a:lnSpc>
              <a:spcBef>
                <a:spcPts val="1600"/>
              </a:spcBef>
              <a:spcAft>
                <a:spcPts val="0"/>
              </a:spcAft>
              <a:buNone/>
              <a:defRPr sz="1600">
                <a:solidFill>
                  <a:schemeClr val="accent2"/>
                </a:solidFill>
              </a:defRPr>
            </a:lvl7pPr>
            <a:lvl8pPr lvl="7" algn="ctr" rtl="0">
              <a:lnSpc>
                <a:spcPct val="100000"/>
              </a:lnSpc>
              <a:spcBef>
                <a:spcPts val="1600"/>
              </a:spcBef>
              <a:spcAft>
                <a:spcPts val="0"/>
              </a:spcAft>
              <a:buNone/>
              <a:defRPr sz="1600">
                <a:solidFill>
                  <a:schemeClr val="accent2"/>
                </a:solidFill>
              </a:defRPr>
            </a:lvl8pPr>
            <a:lvl9pPr lvl="8" algn="ctr" rtl="0">
              <a:lnSpc>
                <a:spcPct val="100000"/>
              </a:lnSpc>
              <a:spcBef>
                <a:spcPts val="1600"/>
              </a:spcBef>
              <a:spcAft>
                <a:spcPts val="1600"/>
              </a:spcAft>
              <a:buNone/>
              <a:defRPr sz="1600">
                <a:solidFill>
                  <a:schemeClr val="accent2"/>
                </a:solidFill>
              </a:defRPr>
            </a:lvl9pPr>
          </a:lstStyle>
          <a:p>
            <a:endParaRPr/>
          </a:p>
        </p:txBody>
      </p:sp>
      <p:sp>
        <p:nvSpPr>
          <p:cNvPr id="22" name="Google Shape;22;p5"/>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5225675" y="276100"/>
            <a:ext cx="323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6"/>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2897550" y="1330160"/>
            <a:ext cx="3348900" cy="1049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7700" b="1">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subTitle" idx="1"/>
          </p:nvPr>
        </p:nvSpPr>
        <p:spPr>
          <a:xfrm>
            <a:off x="2149350" y="2463035"/>
            <a:ext cx="4845300" cy="132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4"/>
                </a:solidFill>
              </a:defRPr>
            </a:lvl1pPr>
            <a:lvl2pPr lvl="1" algn="ctr" rtl="0">
              <a:spcBef>
                <a:spcPts val="1600"/>
              </a:spcBef>
              <a:spcAft>
                <a:spcPts val="0"/>
              </a:spcAft>
              <a:buNone/>
              <a:defRPr sz="1600">
                <a:solidFill>
                  <a:schemeClr val="accent4"/>
                </a:solidFill>
              </a:defRPr>
            </a:lvl2pPr>
            <a:lvl3pPr lvl="2" algn="ctr" rtl="0">
              <a:spcBef>
                <a:spcPts val="1600"/>
              </a:spcBef>
              <a:spcAft>
                <a:spcPts val="0"/>
              </a:spcAft>
              <a:buNone/>
              <a:defRPr sz="1600">
                <a:solidFill>
                  <a:schemeClr val="accent4"/>
                </a:solidFill>
              </a:defRPr>
            </a:lvl3pPr>
            <a:lvl4pPr lvl="3" algn="ctr" rtl="0">
              <a:spcBef>
                <a:spcPts val="1600"/>
              </a:spcBef>
              <a:spcAft>
                <a:spcPts val="0"/>
              </a:spcAft>
              <a:buNone/>
              <a:defRPr sz="1600">
                <a:solidFill>
                  <a:schemeClr val="accent4"/>
                </a:solidFill>
              </a:defRPr>
            </a:lvl4pPr>
            <a:lvl5pPr lvl="4" algn="ctr" rtl="0">
              <a:spcBef>
                <a:spcPts val="1600"/>
              </a:spcBef>
              <a:spcAft>
                <a:spcPts val="0"/>
              </a:spcAft>
              <a:buNone/>
              <a:defRPr sz="1600">
                <a:solidFill>
                  <a:schemeClr val="accent4"/>
                </a:solidFill>
              </a:defRPr>
            </a:lvl5pPr>
            <a:lvl6pPr lvl="5" algn="ctr" rtl="0">
              <a:spcBef>
                <a:spcPts val="1600"/>
              </a:spcBef>
              <a:spcAft>
                <a:spcPts val="0"/>
              </a:spcAft>
              <a:buNone/>
              <a:defRPr sz="1600">
                <a:solidFill>
                  <a:schemeClr val="accent4"/>
                </a:solidFill>
              </a:defRPr>
            </a:lvl6pPr>
            <a:lvl7pPr lvl="6" algn="ctr" rtl="0">
              <a:spcBef>
                <a:spcPts val="1600"/>
              </a:spcBef>
              <a:spcAft>
                <a:spcPts val="0"/>
              </a:spcAft>
              <a:buNone/>
              <a:defRPr sz="1600">
                <a:solidFill>
                  <a:schemeClr val="accent4"/>
                </a:solidFill>
              </a:defRPr>
            </a:lvl7pPr>
            <a:lvl8pPr lvl="7" algn="ctr" rtl="0">
              <a:spcBef>
                <a:spcPts val="1600"/>
              </a:spcBef>
              <a:spcAft>
                <a:spcPts val="0"/>
              </a:spcAft>
              <a:buNone/>
              <a:defRPr sz="1600">
                <a:solidFill>
                  <a:schemeClr val="accent4"/>
                </a:solidFill>
              </a:defRPr>
            </a:lvl8pPr>
            <a:lvl9pPr lvl="8" algn="ctr" rtl="0">
              <a:spcBef>
                <a:spcPts val="1600"/>
              </a:spcBef>
              <a:spcAft>
                <a:spcPts val="1600"/>
              </a:spcAft>
              <a:buNone/>
              <a:defRPr sz="1600">
                <a:solidFill>
                  <a:schemeClr val="accent4"/>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p:nvPr/>
        </p:nvSpPr>
        <p:spPr>
          <a:xfrm>
            <a:off x="4589225" y="825150"/>
            <a:ext cx="3946500" cy="349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 name="Google Shape;32;p8"/>
          <p:cNvSpPr txBox="1">
            <a:spLocks noGrp="1"/>
          </p:cNvSpPr>
          <p:nvPr>
            <p:ph type="title"/>
          </p:nvPr>
        </p:nvSpPr>
        <p:spPr>
          <a:xfrm>
            <a:off x="4589225" y="1268475"/>
            <a:ext cx="3946500" cy="192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8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ubTitle" idx="1"/>
          </p:nvPr>
        </p:nvSpPr>
        <p:spPr>
          <a:xfrm>
            <a:off x="4645775" y="3345447"/>
            <a:ext cx="3833400" cy="836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700"/>
            </a:lvl1pPr>
            <a:lvl2pPr lvl="1" algn="ctr">
              <a:lnSpc>
                <a:spcPct val="100000"/>
              </a:lnSpc>
              <a:spcBef>
                <a:spcPts val="0"/>
              </a:spcBef>
              <a:spcAft>
                <a:spcPts val="0"/>
              </a:spcAft>
              <a:buNone/>
              <a:defRPr sz="1700"/>
            </a:lvl2pPr>
            <a:lvl3pPr lvl="2" algn="ctr">
              <a:lnSpc>
                <a:spcPct val="100000"/>
              </a:lnSpc>
              <a:spcBef>
                <a:spcPts val="0"/>
              </a:spcBef>
              <a:spcAft>
                <a:spcPts val="0"/>
              </a:spcAft>
              <a:buNone/>
              <a:defRPr sz="1700"/>
            </a:lvl3pPr>
            <a:lvl4pPr lvl="3" algn="ctr">
              <a:lnSpc>
                <a:spcPct val="100000"/>
              </a:lnSpc>
              <a:spcBef>
                <a:spcPts val="0"/>
              </a:spcBef>
              <a:spcAft>
                <a:spcPts val="0"/>
              </a:spcAft>
              <a:buNone/>
              <a:defRPr sz="1700"/>
            </a:lvl4pPr>
            <a:lvl5pPr lvl="4" algn="ctr">
              <a:lnSpc>
                <a:spcPct val="100000"/>
              </a:lnSpc>
              <a:spcBef>
                <a:spcPts val="0"/>
              </a:spcBef>
              <a:spcAft>
                <a:spcPts val="0"/>
              </a:spcAft>
              <a:buNone/>
              <a:defRPr sz="1700"/>
            </a:lvl5pPr>
            <a:lvl6pPr lvl="5" algn="ctr">
              <a:lnSpc>
                <a:spcPct val="100000"/>
              </a:lnSpc>
              <a:spcBef>
                <a:spcPts val="0"/>
              </a:spcBef>
              <a:spcAft>
                <a:spcPts val="0"/>
              </a:spcAft>
              <a:buNone/>
              <a:defRPr sz="1700"/>
            </a:lvl6pPr>
            <a:lvl7pPr lvl="6" algn="ctr">
              <a:lnSpc>
                <a:spcPct val="100000"/>
              </a:lnSpc>
              <a:spcBef>
                <a:spcPts val="0"/>
              </a:spcBef>
              <a:spcAft>
                <a:spcPts val="0"/>
              </a:spcAft>
              <a:buNone/>
              <a:defRPr sz="1700"/>
            </a:lvl7pPr>
            <a:lvl8pPr lvl="7" algn="ctr">
              <a:lnSpc>
                <a:spcPct val="100000"/>
              </a:lnSpc>
              <a:spcBef>
                <a:spcPts val="0"/>
              </a:spcBef>
              <a:spcAft>
                <a:spcPts val="0"/>
              </a:spcAft>
              <a:buNone/>
              <a:defRPr sz="1700"/>
            </a:lvl8pPr>
            <a:lvl9pPr lvl="8" algn="ctr">
              <a:lnSpc>
                <a:spcPct val="100000"/>
              </a:lnSpc>
              <a:spcBef>
                <a:spcPts val="0"/>
              </a:spcBef>
              <a:spcAft>
                <a:spcPts val="0"/>
              </a:spcAft>
              <a:buNone/>
              <a:defRPr sz="1700"/>
            </a:lvl9pPr>
          </a:lstStyle>
          <a:p>
            <a:endParaRPr/>
          </a:p>
        </p:txBody>
      </p:sp>
      <p:sp>
        <p:nvSpPr>
          <p:cNvPr id="34" name="Google Shape;34;p8"/>
          <p:cNvSpPr/>
          <p:nvPr/>
        </p:nvSpPr>
        <p:spPr>
          <a:xfrm rot="2171349">
            <a:off x="6227401" y="629975"/>
            <a:ext cx="565999" cy="45373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4612775" y="1796887"/>
            <a:ext cx="3552300" cy="8727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4612775" y="2473937"/>
            <a:ext cx="3057300" cy="8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00">
                <a:solidFill>
                  <a:schemeClr val="accent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664725" y="723050"/>
            <a:ext cx="3962700" cy="1476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1700">
                <a:solidFill>
                  <a:schemeClr val="lt2"/>
                </a:solidFill>
              </a:defRPr>
            </a:lvl1pPr>
          </a:lstStyle>
          <a:p>
            <a:endParaRPr/>
          </a:p>
        </p:txBody>
      </p:sp>
      <p:sp>
        <p:nvSpPr>
          <p:cNvPr id="40" name="Google Shape;40;p10"/>
          <p:cNvSpPr txBox="1">
            <a:spLocks noGrp="1"/>
          </p:cNvSpPr>
          <p:nvPr>
            <p:ph type="subTitle" idx="2"/>
          </p:nvPr>
        </p:nvSpPr>
        <p:spPr>
          <a:xfrm>
            <a:off x="609175" y="2057950"/>
            <a:ext cx="2709600" cy="33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Source Serif Pro"/>
              <a:buNone/>
              <a:defRPr sz="2800" b="1">
                <a:solidFill>
                  <a:schemeClr val="lt2"/>
                </a:solidFill>
                <a:latin typeface="Source Serif Pro"/>
                <a:ea typeface="Source Serif Pro"/>
                <a:cs typeface="Source Serif Pro"/>
                <a:sym typeface="Source Serif Pro"/>
              </a:defRPr>
            </a:lvl1pPr>
            <a:lvl2pPr lvl="1">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2pPr>
            <a:lvl3pPr lvl="2">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3pPr>
            <a:lvl4pPr lvl="3">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4pPr>
            <a:lvl5pPr lvl="4">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5pPr>
            <a:lvl6pPr lvl="5">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6pPr>
            <a:lvl7pPr lvl="6">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7pPr>
            <a:lvl8pPr lvl="7">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8pPr>
            <a:lvl9pPr lvl="8">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os="340">
          <p15:clr>
            <a:srgbClr val="EA4335"/>
          </p15:clr>
        </p15:guide>
        <p15:guide id="8"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hyperlink" Target="https://creativecommons.org/licenses/by/3.0/" TargetMode="External"/><Relationship Id="rId4" Type="http://schemas.openxmlformats.org/officeDocument/2006/relationships/hyperlink" Target="http://scherlund.blogspot.com/2017/12/overcoming-challenges-of-machine.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5"/>
          <p:cNvSpPr txBox="1">
            <a:spLocks noGrp="1"/>
          </p:cNvSpPr>
          <p:nvPr>
            <p:ph type="ctrTitle"/>
          </p:nvPr>
        </p:nvSpPr>
        <p:spPr>
          <a:xfrm>
            <a:off x="306526" y="310263"/>
            <a:ext cx="8520600" cy="1564500"/>
          </a:xfrm>
          <a:prstGeom prst="rect">
            <a:avLst/>
          </a:prstGeom>
        </p:spPr>
        <p:txBody>
          <a:bodyPr spcFirstLastPara="1" wrap="square" lIns="91425" tIns="91425" rIns="91425" bIns="91425" anchor="ctr" anchorCtr="0">
            <a:noAutofit/>
          </a:bodyPr>
          <a:lstStyle/>
          <a:p>
            <a:r>
              <a:rPr lang="en-IN" err="1">
                <a:solidFill>
                  <a:srgbClr val="FFC000"/>
                </a:solidFill>
              </a:rPr>
              <a:t>Go</a:t>
            </a:r>
            <a:r>
              <a:rPr lang="en-IN" err="1">
                <a:solidFill>
                  <a:schemeClr val="bg1"/>
                </a:solidFill>
              </a:rPr>
              <a:t>Harvest</a:t>
            </a:r>
            <a:endParaRPr b="1" err="1">
              <a:solidFill>
                <a:schemeClr val="bg1"/>
              </a:solidFill>
            </a:endParaRPr>
          </a:p>
        </p:txBody>
      </p:sp>
      <p:sp>
        <p:nvSpPr>
          <p:cNvPr id="183" name="Google Shape;183;p35"/>
          <p:cNvSpPr txBox="1">
            <a:spLocks noGrp="1"/>
          </p:cNvSpPr>
          <p:nvPr>
            <p:ph type="subTitle" idx="1"/>
          </p:nvPr>
        </p:nvSpPr>
        <p:spPr>
          <a:xfrm>
            <a:off x="322483" y="1780107"/>
            <a:ext cx="8520600" cy="472500"/>
          </a:xfrm>
          <a:prstGeom prst="rect">
            <a:avLst/>
          </a:prstGeom>
        </p:spPr>
        <p:txBody>
          <a:bodyPr spcFirstLastPara="1" wrap="square" lIns="91425" tIns="91425" rIns="91425" bIns="91425" anchor="t" anchorCtr="0">
            <a:noAutofit/>
          </a:bodyPr>
          <a:lstStyle/>
          <a:p>
            <a:pPr marL="0" indent="0"/>
            <a:r>
              <a:rPr lang="en-US">
                <a:solidFill>
                  <a:srgbClr val="FFC000"/>
                </a:solidFill>
              </a:rPr>
              <a:t>Experience the real Agriculture</a:t>
            </a:r>
          </a:p>
        </p:txBody>
      </p:sp>
      <p:sp>
        <p:nvSpPr>
          <p:cNvPr id="2" name="TextBox 1">
            <a:extLst>
              <a:ext uri="{FF2B5EF4-FFF2-40B4-BE49-F238E27FC236}">
                <a16:creationId xmlns:a16="http://schemas.microsoft.com/office/drawing/2014/main" id="{1F8C9829-DA12-E802-9599-522DFBADF0F5}"/>
              </a:ext>
            </a:extLst>
          </p:cNvPr>
          <p:cNvSpPr txBox="1"/>
          <p:nvPr/>
        </p:nvSpPr>
        <p:spPr>
          <a:xfrm>
            <a:off x="310552" y="2526261"/>
            <a:ext cx="8479765"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solidFill>
                  <a:schemeClr val="bg1"/>
                </a:solidFill>
              </a:rPr>
              <a:t>                                                                              </a:t>
            </a:r>
            <a:r>
              <a:rPr lang="en-US" sz="2400">
                <a:solidFill>
                  <a:schemeClr val="bg1"/>
                </a:solidFill>
              </a:rPr>
              <a:t> </a:t>
            </a:r>
            <a:r>
              <a:rPr lang="en-US" sz="2400" b="1">
                <a:solidFill>
                  <a:schemeClr val="bg1"/>
                </a:solidFill>
              </a:rPr>
              <a:t>Team Member :</a:t>
            </a:r>
            <a:r>
              <a:rPr lang="en-US" sz="1800" b="1">
                <a:solidFill>
                  <a:schemeClr val="bg1"/>
                </a:solidFill>
              </a:rPr>
              <a:t>  </a:t>
            </a:r>
            <a:r>
              <a:rPr lang="en-US" sz="1800">
                <a:solidFill>
                  <a:schemeClr val="bg1"/>
                </a:solidFill>
              </a:rPr>
              <a:t>                    </a:t>
            </a:r>
            <a:endParaRPr lang="en-US">
              <a:solidFill>
                <a:schemeClr val="bg1"/>
              </a:solidFill>
            </a:endParaRPr>
          </a:p>
          <a:p>
            <a:pPr algn="ctr"/>
            <a:r>
              <a:rPr lang="en-US" sz="1800">
                <a:solidFill>
                  <a:schemeClr val="bg1"/>
                </a:solidFill>
              </a:rPr>
              <a:t>                                                                            Ansh Makkar (21MCA10010) </a:t>
            </a:r>
            <a:endParaRPr lang="en-US">
              <a:solidFill>
                <a:schemeClr val="bg1"/>
              </a:solidFill>
            </a:endParaRPr>
          </a:p>
          <a:p>
            <a:pPr algn="ctr"/>
            <a:r>
              <a:rPr lang="en-US" sz="1800">
                <a:solidFill>
                  <a:schemeClr val="bg1"/>
                </a:solidFill>
              </a:rPr>
              <a:t>                                                                            Anmol Gupta (21MCA10057) </a:t>
            </a:r>
          </a:p>
          <a:p>
            <a:pPr algn="ctr"/>
            <a:r>
              <a:rPr lang="en-US" sz="1800">
                <a:solidFill>
                  <a:schemeClr val="bg1"/>
                </a:solidFill>
              </a:rPr>
              <a:t>                                                                               Chirag Panchal (21MCA10072) </a:t>
            </a:r>
          </a:p>
          <a:p>
            <a:pPr algn="ctr"/>
            <a:r>
              <a:rPr lang="en-US" sz="1800">
                <a:solidFill>
                  <a:schemeClr val="bg1"/>
                </a:solidFill>
              </a:rPr>
              <a:t>                                                                          Tanay Joshi (21MCA10118) </a:t>
            </a:r>
            <a:endParaRPr lang="en-US">
              <a:solidFill>
                <a:schemeClr val="bg1"/>
              </a:solidFill>
            </a:endParaRPr>
          </a:p>
          <a:p>
            <a:pPr algn="ctr"/>
            <a:r>
              <a:rPr lang="en-US" sz="1800">
                <a:solidFill>
                  <a:schemeClr val="bg1"/>
                </a:solidFill>
              </a:rPr>
              <a:t>                                                                             Akshay </a:t>
            </a:r>
            <a:r>
              <a:rPr lang="en-US" sz="1800" err="1">
                <a:solidFill>
                  <a:schemeClr val="bg1"/>
                </a:solidFill>
              </a:rPr>
              <a:t>Raiker</a:t>
            </a:r>
            <a:r>
              <a:rPr lang="en-US" sz="1800">
                <a:solidFill>
                  <a:schemeClr val="bg1"/>
                </a:solidFill>
              </a:rPr>
              <a:t>(21MCA10137) </a:t>
            </a:r>
          </a:p>
        </p:txBody>
      </p:sp>
      <p:sp>
        <p:nvSpPr>
          <p:cNvPr id="3" name="TextBox 2">
            <a:extLst>
              <a:ext uri="{FF2B5EF4-FFF2-40B4-BE49-F238E27FC236}">
                <a16:creationId xmlns:a16="http://schemas.microsoft.com/office/drawing/2014/main" id="{4AA359DE-5092-809E-60F1-8E38F4D0733D}"/>
              </a:ext>
            </a:extLst>
          </p:cNvPr>
          <p:cNvSpPr txBox="1"/>
          <p:nvPr/>
        </p:nvSpPr>
        <p:spPr>
          <a:xfrm>
            <a:off x="388728" y="2572289"/>
            <a:ext cx="358742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rPr>
              <a:t>           Under the Guidance </a:t>
            </a:r>
            <a:endParaRPr lang="en-US" sz="1600">
              <a:solidFill>
                <a:schemeClr val="bg1"/>
              </a:solidFill>
            </a:endParaRPr>
          </a:p>
          <a:p>
            <a:r>
              <a:rPr lang="en-US" sz="1600" b="1">
                <a:solidFill>
                  <a:schemeClr val="bg1"/>
                </a:solidFill>
              </a:rPr>
              <a:t>                          of :</a:t>
            </a:r>
            <a:endParaRPr lang="en-US" sz="1600">
              <a:solidFill>
                <a:schemeClr val="bg1"/>
              </a:solidFill>
            </a:endParaRPr>
          </a:p>
          <a:p>
            <a:r>
              <a:rPr lang="en-US" sz="2800" b="1">
                <a:solidFill>
                  <a:schemeClr val="bg1"/>
                </a:solidFill>
              </a:rPr>
              <a:t>Dr. Arpita </a:t>
            </a:r>
            <a:r>
              <a:rPr lang="en-US" sz="2800" b="1" err="1">
                <a:solidFill>
                  <a:schemeClr val="bg1"/>
                </a:solidFill>
              </a:rPr>
              <a:t>Baronia</a:t>
            </a:r>
            <a:endParaRPr lang="en-US" sz="1800" b="1" err="1">
              <a:solidFill>
                <a:schemeClr val="bg1"/>
              </a:solidFill>
            </a:endParaRPr>
          </a:p>
          <a:p>
            <a:endParaRPr lang="en-US" sz="1800" b="1">
              <a:solidFill>
                <a:schemeClr val="bg1"/>
              </a:solidFill>
            </a:endParaRPr>
          </a:p>
          <a:p>
            <a:endParaRPr lang="en-US" sz="1800">
              <a:solidFill>
                <a:schemeClr val="bg1"/>
              </a:solidFill>
            </a:endParaRPr>
          </a:p>
          <a:p>
            <a:endParaRPr lang="en-US" sz="1800">
              <a:solidFill>
                <a:schemeClr val="bg1"/>
              </a:solidFill>
            </a:endParaRPr>
          </a:p>
          <a:p>
            <a:endParaRPr lang="en-US"/>
          </a:p>
          <a:p>
            <a:endParaRPr lang="en-US"/>
          </a:p>
          <a:p>
            <a:endParaRPr lang="en-US"/>
          </a:p>
          <a:p>
            <a:endParaRPr lang="en-US"/>
          </a:p>
          <a:p>
            <a:endParaRPr lang="en-US"/>
          </a:p>
          <a:p>
            <a:endParaRPr lang="en-US"/>
          </a:p>
          <a:p>
            <a:endParaRPr lang="en-US"/>
          </a:p>
          <a:p>
            <a:endParaRPr lang="en-US"/>
          </a:p>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693544" y="304712"/>
            <a:ext cx="7774956" cy="454859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1"/>
          <p:cNvSpPr/>
          <p:nvPr/>
        </p:nvSpPr>
        <p:spPr>
          <a:xfrm>
            <a:off x="6075082" y="3884733"/>
            <a:ext cx="98433" cy="10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 name="Google Shape;1602;p42">
            <a:extLst>
              <a:ext uri="{FF2B5EF4-FFF2-40B4-BE49-F238E27FC236}">
                <a16:creationId xmlns:a16="http://schemas.microsoft.com/office/drawing/2014/main" id="{76A0E945-95EC-4073-CF56-1F20C5A727D9}"/>
              </a:ext>
            </a:extLst>
          </p:cNvPr>
          <p:cNvSpPr txBox="1">
            <a:spLocks noGrp="1"/>
          </p:cNvSpPr>
          <p:nvPr/>
        </p:nvSpPr>
        <p:spPr>
          <a:xfrm>
            <a:off x="720100" y="5098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
              <a:t>Technlogies Used</a:t>
            </a:r>
            <a:endParaRPr/>
          </a:p>
        </p:txBody>
      </p:sp>
      <p:sp>
        <p:nvSpPr>
          <p:cNvPr id="3" name="Google Shape;1603;p42">
            <a:extLst>
              <a:ext uri="{FF2B5EF4-FFF2-40B4-BE49-F238E27FC236}">
                <a16:creationId xmlns:a16="http://schemas.microsoft.com/office/drawing/2014/main" id="{291AF88A-F2F7-34FD-04C6-D4FC9D347F17}"/>
              </a:ext>
            </a:extLst>
          </p:cNvPr>
          <p:cNvSpPr txBox="1"/>
          <p:nvPr/>
        </p:nvSpPr>
        <p:spPr>
          <a:xfrm>
            <a:off x="2088350" y="1790024"/>
            <a:ext cx="2074800" cy="633300"/>
          </a:xfrm>
          <a:prstGeom prst="rect">
            <a:avLst/>
          </a:prstGeom>
          <a:noFill/>
          <a:ln>
            <a:noFill/>
          </a:ln>
        </p:spPr>
        <p:txBody>
          <a:bodyPr spcFirstLastPara="1" wrap="square" lIns="91425" tIns="182875"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a:solidFill>
                  <a:schemeClr val="lt2"/>
                </a:solidFill>
                <a:latin typeface="Fira Sans Condensed Light"/>
                <a:ea typeface="Fira Sans Condensed Light"/>
                <a:cs typeface="Fira Sans Condensed Light"/>
                <a:sym typeface="Fira Sans Condensed Light"/>
              </a:rPr>
              <a:t>The programming language – brief intro</a:t>
            </a:r>
            <a:endParaRPr lang="en">
              <a:solidFill>
                <a:schemeClr val="lt2"/>
              </a:solidFill>
              <a:latin typeface="Fira Sans Condensed Light"/>
              <a:ea typeface="Fira Sans Condensed Light"/>
              <a:cs typeface="Fira Sans Condensed Light"/>
            </a:endParaRPr>
          </a:p>
        </p:txBody>
      </p:sp>
      <p:sp>
        <p:nvSpPr>
          <p:cNvPr id="4" name="Google Shape;1604;p42">
            <a:extLst>
              <a:ext uri="{FF2B5EF4-FFF2-40B4-BE49-F238E27FC236}">
                <a16:creationId xmlns:a16="http://schemas.microsoft.com/office/drawing/2014/main" id="{1986D77D-8BA0-75AE-707E-1EB506AD2891}"/>
              </a:ext>
            </a:extLst>
          </p:cNvPr>
          <p:cNvSpPr txBox="1"/>
          <p:nvPr/>
        </p:nvSpPr>
        <p:spPr>
          <a:xfrm>
            <a:off x="2088350" y="3320800"/>
            <a:ext cx="2074800" cy="633300"/>
          </a:xfrm>
          <a:prstGeom prst="rect">
            <a:avLst/>
          </a:prstGeom>
          <a:noFill/>
          <a:ln>
            <a:noFill/>
          </a:ln>
        </p:spPr>
        <p:txBody>
          <a:bodyPr spcFirstLastPara="1" wrap="square" lIns="91425" tIns="182875"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a:solidFill>
                  <a:schemeClr val="lt2"/>
                </a:solidFill>
                <a:latin typeface="Fira Sans Condensed Light"/>
                <a:ea typeface="Fira Sans Condensed Light"/>
                <a:cs typeface="Fira Sans Condensed Light"/>
                <a:sym typeface="Fira Sans Condensed Light"/>
              </a:rPr>
              <a:t>The lightweight web framework and its brief intro</a:t>
            </a:r>
            <a:endParaRPr lang="en">
              <a:solidFill>
                <a:schemeClr val="lt2"/>
              </a:solidFill>
              <a:latin typeface="Fira Sans Condensed Light"/>
              <a:ea typeface="Fira Sans Condensed Light"/>
              <a:cs typeface="Fira Sans Condensed Light"/>
            </a:endParaRPr>
          </a:p>
        </p:txBody>
      </p:sp>
      <p:grpSp>
        <p:nvGrpSpPr>
          <p:cNvPr id="5" name="Google Shape;1605;p42">
            <a:extLst>
              <a:ext uri="{FF2B5EF4-FFF2-40B4-BE49-F238E27FC236}">
                <a16:creationId xmlns:a16="http://schemas.microsoft.com/office/drawing/2014/main" id="{0768C00F-E405-1398-B72E-4B2049529A22}"/>
              </a:ext>
            </a:extLst>
          </p:cNvPr>
          <p:cNvGrpSpPr/>
          <p:nvPr/>
        </p:nvGrpSpPr>
        <p:grpSpPr>
          <a:xfrm>
            <a:off x="1047572" y="1676268"/>
            <a:ext cx="635483" cy="633415"/>
            <a:chOff x="1047565" y="1676257"/>
            <a:chExt cx="734316" cy="731929"/>
          </a:xfrm>
        </p:grpSpPr>
        <p:sp>
          <p:nvSpPr>
            <p:cNvPr id="546" name="Google Shape;1606;p42">
              <a:extLst>
                <a:ext uri="{FF2B5EF4-FFF2-40B4-BE49-F238E27FC236}">
                  <a16:creationId xmlns:a16="http://schemas.microsoft.com/office/drawing/2014/main" id="{841F67C6-27FA-69EA-2DAA-5168D1997626}"/>
                </a:ext>
              </a:extLst>
            </p:cNvPr>
            <p:cNvSpPr/>
            <p:nvPr/>
          </p:nvSpPr>
          <p:spPr>
            <a:xfrm>
              <a:off x="1053631" y="193375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7" name="Google Shape;1607;p42">
              <a:extLst>
                <a:ext uri="{FF2B5EF4-FFF2-40B4-BE49-F238E27FC236}">
                  <a16:creationId xmlns:a16="http://schemas.microsoft.com/office/drawing/2014/main" id="{9250E830-A8A8-8C06-C411-279AB7612B25}"/>
                </a:ext>
              </a:extLst>
            </p:cNvPr>
            <p:cNvSpPr/>
            <p:nvPr/>
          </p:nvSpPr>
          <p:spPr>
            <a:xfrm>
              <a:off x="1088625" y="183493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8" name="Google Shape;1608;p42">
              <a:extLst>
                <a:ext uri="{FF2B5EF4-FFF2-40B4-BE49-F238E27FC236}">
                  <a16:creationId xmlns:a16="http://schemas.microsoft.com/office/drawing/2014/main" id="{0A264B68-2BEB-2849-1474-7EF45260006B}"/>
                </a:ext>
              </a:extLst>
            </p:cNvPr>
            <p:cNvSpPr/>
            <p:nvPr/>
          </p:nvSpPr>
          <p:spPr>
            <a:xfrm>
              <a:off x="1153201" y="175484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9" name="Google Shape;1609;p42">
              <a:extLst>
                <a:ext uri="{FF2B5EF4-FFF2-40B4-BE49-F238E27FC236}">
                  <a16:creationId xmlns:a16="http://schemas.microsoft.com/office/drawing/2014/main" id="{6361F45F-57D7-049C-EEB8-7A609202595F}"/>
                </a:ext>
              </a:extLst>
            </p:cNvPr>
            <p:cNvSpPr/>
            <p:nvPr/>
          </p:nvSpPr>
          <p:spPr>
            <a:xfrm>
              <a:off x="1240732" y="170040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0" name="Google Shape;1610;p42">
              <a:extLst>
                <a:ext uri="{FF2B5EF4-FFF2-40B4-BE49-F238E27FC236}">
                  <a16:creationId xmlns:a16="http://schemas.microsoft.com/office/drawing/2014/main" id="{4BC1E8D9-667C-67DB-292F-DAAF7280AA45}"/>
                </a:ext>
              </a:extLst>
            </p:cNvPr>
            <p:cNvSpPr/>
            <p:nvPr/>
          </p:nvSpPr>
          <p:spPr>
            <a:xfrm>
              <a:off x="1343662" y="167625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1" name="Google Shape;1611;p42">
              <a:extLst>
                <a:ext uri="{FF2B5EF4-FFF2-40B4-BE49-F238E27FC236}">
                  <a16:creationId xmlns:a16="http://schemas.microsoft.com/office/drawing/2014/main" id="{42D2A5EF-A377-FBF4-6D12-C19B3715A1FE}"/>
                </a:ext>
              </a:extLst>
            </p:cNvPr>
            <p:cNvSpPr/>
            <p:nvPr/>
          </p:nvSpPr>
          <p:spPr>
            <a:xfrm>
              <a:off x="1439965" y="167690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2" name="Google Shape;1612;p42">
              <a:extLst>
                <a:ext uri="{FF2B5EF4-FFF2-40B4-BE49-F238E27FC236}">
                  <a16:creationId xmlns:a16="http://schemas.microsoft.com/office/drawing/2014/main" id="{33A39C82-4099-F6E4-01CD-1243F9894ED3}"/>
                </a:ext>
              </a:extLst>
            </p:cNvPr>
            <p:cNvSpPr/>
            <p:nvPr/>
          </p:nvSpPr>
          <p:spPr>
            <a:xfrm>
              <a:off x="1509207" y="170441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3" name="Google Shape;1613;p42">
              <a:extLst>
                <a:ext uri="{FF2B5EF4-FFF2-40B4-BE49-F238E27FC236}">
                  <a16:creationId xmlns:a16="http://schemas.microsoft.com/office/drawing/2014/main" id="{ED57C36B-9EDD-E390-A446-24EED56AF167}"/>
                </a:ext>
              </a:extLst>
            </p:cNvPr>
            <p:cNvSpPr/>
            <p:nvPr/>
          </p:nvSpPr>
          <p:spPr>
            <a:xfrm>
              <a:off x="1569863" y="176165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4" name="Google Shape;1614;p42">
              <a:extLst>
                <a:ext uri="{FF2B5EF4-FFF2-40B4-BE49-F238E27FC236}">
                  <a16:creationId xmlns:a16="http://schemas.microsoft.com/office/drawing/2014/main" id="{A57EF029-A867-723F-1C2F-EC5F168EE472}"/>
                </a:ext>
              </a:extLst>
            </p:cNvPr>
            <p:cNvSpPr/>
            <p:nvPr/>
          </p:nvSpPr>
          <p:spPr>
            <a:xfrm>
              <a:off x="1645170" y="194447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5" name="Google Shape;1615;p42">
              <a:extLst>
                <a:ext uri="{FF2B5EF4-FFF2-40B4-BE49-F238E27FC236}">
                  <a16:creationId xmlns:a16="http://schemas.microsoft.com/office/drawing/2014/main" id="{C6989286-DC5A-202A-802E-4392687A279A}"/>
                </a:ext>
              </a:extLst>
            </p:cNvPr>
            <p:cNvSpPr/>
            <p:nvPr/>
          </p:nvSpPr>
          <p:spPr>
            <a:xfrm>
              <a:off x="1651236" y="204870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6" name="Google Shape;1616;p42">
              <a:extLst>
                <a:ext uri="{FF2B5EF4-FFF2-40B4-BE49-F238E27FC236}">
                  <a16:creationId xmlns:a16="http://schemas.microsoft.com/office/drawing/2014/main" id="{BB692BBC-248F-1D47-D6CF-78792A420D37}"/>
                </a:ext>
              </a:extLst>
            </p:cNvPr>
            <p:cNvSpPr/>
            <p:nvPr/>
          </p:nvSpPr>
          <p:spPr>
            <a:xfrm>
              <a:off x="1630426" y="211936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7" name="Google Shape;1617;p42">
              <a:extLst>
                <a:ext uri="{FF2B5EF4-FFF2-40B4-BE49-F238E27FC236}">
                  <a16:creationId xmlns:a16="http://schemas.microsoft.com/office/drawing/2014/main" id="{4BEAAAD1-4B43-92F3-356C-F58EEB956254}"/>
                </a:ext>
              </a:extLst>
            </p:cNvPr>
            <p:cNvSpPr/>
            <p:nvPr/>
          </p:nvSpPr>
          <p:spPr>
            <a:xfrm>
              <a:off x="1590673" y="218257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8" name="Google Shape;1618;p42">
              <a:extLst>
                <a:ext uri="{FF2B5EF4-FFF2-40B4-BE49-F238E27FC236}">
                  <a16:creationId xmlns:a16="http://schemas.microsoft.com/office/drawing/2014/main" id="{0CCDB63C-4055-3B29-C4C6-28CDDE7EDB8A}"/>
                </a:ext>
              </a:extLst>
            </p:cNvPr>
            <p:cNvSpPr/>
            <p:nvPr/>
          </p:nvSpPr>
          <p:spPr>
            <a:xfrm>
              <a:off x="1534869" y="223291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9" name="Google Shape;1619;p42">
              <a:extLst>
                <a:ext uri="{FF2B5EF4-FFF2-40B4-BE49-F238E27FC236}">
                  <a16:creationId xmlns:a16="http://schemas.microsoft.com/office/drawing/2014/main" id="{7AEEC4EC-FC9A-89D2-2A92-2FDAB6322A61}"/>
                </a:ext>
              </a:extLst>
            </p:cNvPr>
            <p:cNvSpPr/>
            <p:nvPr/>
          </p:nvSpPr>
          <p:spPr>
            <a:xfrm>
              <a:off x="1468240" y="226657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0" name="Google Shape;1620;p42">
              <a:extLst>
                <a:ext uri="{FF2B5EF4-FFF2-40B4-BE49-F238E27FC236}">
                  <a16:creationId xmlns:a16="http://schemas.microsoft.com/office/drawing/2014/main" id="{1F2FF4E3-3E3A-694A-7C01-42EC39041612}"/>
                </a:ext>
              </a:extLst>
            </p:cNvPr>
            <p:cNvSpPr/>
            <p:nvPr/>
          </p:nvSpPr>
          <p:spPr>
            <a:xfrm>
              <a:off x="1387428" y="227999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1" name="Google Shape;1621;p42">
              <a:extLst>
                <a:ext uri="{FF2B5EF4-FFF2-40B4-BE49-F238E27FC236}">
                  <a16:creationId xmlns:a16="http://schemas.microsoft.com/office/drawing/2014/main" id="{0387ED04-30ED-9EDD-BC95-3C8D04C44894}"/>
                </a:ext>
              </a:extLst>
            </p:cNvPr>
            <p:cNvSpPr/>
            <p:nvPr/>
          </p:nvSpPr>
          <p:spPr>
            <a:xfrm>
              <a:off x="1280392" y="226452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2" name="Google Shape;1622;p42">
              <a:extLst>
                <a:ext uri="{FF2B5EF4-FFF2-40B4-BE49-F238E27FC236}">
                  <a16:creationId xmlns:a16="http://schemas.microsoft.com/office/drawing/2014/main" id="{EA2E357B-6330-1009-C543-4A76A09E0DE0}"/>
                </a:ext>
              </a:extLst>
            </p:cNvPr>
            <p:cNvSpPr/>
            <p:nvPr/>
          </p:nvSpPr>
          <p:spPr>
            <a:xfrm>
              <a:off x="1185488" y="222890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3" name="Google Shape;1623;p42">
              <a:extLst>
                <a:ext uri="{FF2B5EF4-FFF2-40B4-BE49-F238E27FC236}">
                  <a16:creationId xmlns:a16="http://schemas.microsoft.com/office/drawing/2014/main" id="{E4A82BB4-7322-7E72-CD91-B9016A2DAF4F}"/>
                </a:ext>
              </a:extLst>
            </p:cNvPr>
            <p:cNvSpPr/>
            <p:nvPr/>
          </p:nvSpPr>
          <p:spPr>
            <a:xfrm>
              <a:off x="1111488" y="217651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4" name="Google Shape;1624;p42">
              <a:extLst>
                <a:ext uri="{FF2B5EF4-FFF2-40B4-BE49-F238E27FC236}">
                  <a16:creationId xmlns:a16="http://schemas.microsoft.com/office/drawing/2014/main" id="{440FC55A-FE25-5511-E189-3DF1DDA95D88}"/>
                </a:ext>
              </a:extLst>
            </p:cNvPr>
            <p:cNvSpPr/>
            <p:nvPr/>
          </p:nvSpPr>
          <p:spPr>
            <a:xfrm>
              <a:off x="1063709" y="211256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5" name="Google Shape;1625;p42">
              <a:extLst>
                <a:ext uri="{FF2B5EF4-FFF2-40B4-BE49-F238E27FC236}">
                  <a16:creationId xmlns:a16="http://schemas.microsoft.com/office/drawing/2014/main" id="{4EA22C57-3F12-380F-4A04-949A67402F50}"/>
                </a:ext>
              </a:extLst>
            </p:cNvPr>
            <p:cNvSpPr/>
            <p:nvPr/>
          </p:nvSpPr>
          <p:spPr>
            <a:xfrm>
              <a:off x="1047565" y="204198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6" name="Google Shape;1626;p42">
              <a:extLst>
                <a:ext uri="{FF2B5EF4-FFF2-40B4-BE49-F238E27FC236}">
                  <a16:creationId xmlns:a16="http://schemas.microsoft.com/office/drawing/2014/main" id="{8AF156A9-2A59-1B0A-84D9-3250E749B1BA}"/>
                </a:ext>
              </a:extLst>
            </p:cNvPr>
            <p:cNvSpPr/>
            <p:nvPr/>
          </p:nvSpPr>
          <p:spPr>
            <a:xfrm>
              <a:off x="1616895" y="184434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1627;p42">
            <a:extLst>
              <a:ext uri="{FF2B5EF4-FFF2-40B4-BE49-F238E27FC236}">
                <a16:creationId xmlns:a16="http://schemas.microsoft.com/office/drawing/2014/main" id="{B3A2F07C-038F-ED4E-3887-B0DF9972E4EB}"/>
              </a:ext>
            </a:extLst>
          </p:cNvPr>
          <p:cNvGrpSpPr/>
          <p:nvPr/>
        </p:nvGrpSpPr>
        <p:grpSpPr>
          <a:xfrm>
            <a:off x="851451" y="1483531"/>
            <a:ext cx="1028595" cy="1028580"/>
            <a:chOff x="1002295" y="1634375"/>
            <a:chExt cx="1965968" cy="1965941"/>
          </a:xfrm>
        </p:grpSpPr>
        <p:sp>
          <p:nvSpPr>
            <p:cNvPr id="541" name="Google Shape;1628;p42">
              <a:extLst>
                <a:ext uri="{FF2B5EF4-FFF2-40B4-BE49-F238E27FC236}">
                  <a16:creationId xmlns:a16="http://schemas.microsoft.com/office/drawing/2014/main" id="{11F07084-FB7C-0D15-922C-9BC6746FA60D}"/>
                </a:ext>
              </a:extLst>
            </p:cNvPr>
            <p:cNvSpPr/>
            <p:nvPr/>
          </p:nvSpPr>
          <p:spPr>
            <a:xfrm>
              <a:off x="1104075" y="1727216"/>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4" name="Google Shape;1629;p42">
              <a:extLst>
                <a:ext uri="{FF2B5EF4-FFF2-40B4-BE49-F238E27FC236}">
                  <a16:creationId xmlns:a16="http://schemas.microsoft.com/office/drawing/2014/main" id="{2D01614F-976C-CBDB-4EEF-58A16A006059}"/>
                </a:ext>
              </a:extLst>
            </p:cNvPr>
            <p:cNvSpPr/>
            <p:nvPr/>
          </p:nvSpPr>
          <p:spPr>
            <a:xfrm rot="-5400000">
              <a:off x="1002363" y="1634416"/>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5" name="Google Shape;1630;p42">
              <a:extLst>
                <a:ext uri="{FF2B5EF4-FFF2-40B4-BE49-F238E27FC236}">
                  <a16:creationId xmlns:a16="http://schemas.microsoft.com/office/drawing/2014/main" id="{6E59B1D4-C771-5DB9-894F-7326407028FC}"/>
                </a:ext>
              </a:extLst>
            </p:cNvPr>
            <p:cNvSpPr/>
            <p:nvPr/>
          </p:nvSpPr>
          <p:spPr>
            <a:xfrm rot="3949254">
              <a:off x="1002295" y="1634375"/>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 name="Google Shape;1631;p42">
            <a:extLst>
              <a:ext uri="{FF2B5EF4-FFF2-40B4-BE49-F238E27FC236}">
                <a16:creationId xmlns:a16="http://schemas.microsoft.com/office/drawing/2014/main" id="{32824E20-0A54-E531-0E25-8F605662B497}"/>
              </a:ext>
            </a:extLst>
          </p:cNvPr>
          <p:cNvGrpSpPr/>
          <p:nvPr/>
        </p:nvGrpSpPr>
        <p:grpSpPr>
          <a:xfrm>
            <a:off x="5175156" y="1676268"/>
            <a:ext cx="635483" cy="633415"/>
            <a:chOff x="5175119" y="1676257"/>
            <a:chExt cx="734316" cy="731929"/>
          </a:xfrm>
        </p:grpSpPr>
        <p:sp>
          <p:nvSpPr>
            <p:cNvPr id="518" name="Google Shape;1632;p42">
              <a:extLst>
                <a:ext uri="{FF2B5EF4-FFF2-40B4-BE49-F238E27FC236}">
                  <a16:creationId xmlns:a16="http://schemas.microsoft.com/office/drawing/2014/main" id="{475FCB36-E8A1-BBCB-10AB-5A41899B63CC}"/>
                </a:ext>
              </a:extLst>
            </p:cNvPr>
            <p:cNvSpPr/>
            <p:nvPr/>
          </p:nvSpPr>
          <p:spPr>
            <a:xfrm>
              <a:off x="5181185" y="193375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9" name="Google Shape;1633;p42">
              <a:extLst>
                <a:ext uri="{FF2B5EF4-FFF2-40B4-BE49-F238E27FC236}">
                  <a16:creationId xmlns:a16="http://schemas.microsoft.com/office/drawing/2014/main" id="{0282B1A0-1414-1F51-4BAE-7AD86877D737}"/>
                </a:ext>
              </a:extLst>
            </p:cNvPr>
            <p:cNvSpPr/>
            <p:nvPr/>
          </p:nvSpPr>
          <p:spPr>
            <a:xfrm>
              <a:off x="5216179" y="183493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0" name="Google Shape;1634;p42">
              <a:extLst>
                <a:ext uri="{FF2B5EF4-FFF2-40B4-BE49-F238E27FC236}">
                  <a16:creationId xmlns:a16="http://schemas.microsoft.com/office/drawing/2014/main" id="{7BCC95BF-80F8-9147-79E7-F95E8F081B15}"/>
                </a:ext>
              </a:extLst>
            </p:cNvPr>
            <p:cNvSpPr/>
            <p:nvPr/>
          </p:nvSpPr>
          <p:spPr>
            <a:xfrm>
              <a:off x="5280755" y="175484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1" name="Google Shape;1635;p42">
              <a:extLst>
                <a:ext uri="{FF2B5EF4-FFF2-40B4-BE49-F238E27FC236}">
                  <a16:creationId xmlns:a16="http://schemas.microsoft.com/office/drawing/2014/main" id="{7A4A52DA-CFA1-BF60-A77D-6908105B5600}"/>
                </a:ext>
              </a:extLst>
            </p:cNvPr>
            <p:cNvSpPr/>
            <p:nvPr/>
          </p:nvSpPr>
          <p:spPr>
            <a:xfrm>
              <a:off x="5368286" y="170040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2" name="Google Shape;1636;p42">
              <a:extLst>
                <a:ext uri="{FF2B5EF4-FFF2-40B4-BE49-F238E27FC236}">
                  <a16:creationId xmlns:a16="http://schemas.microsoft.com/office/drawing/2014/main" id="{47F08B8D-6CFA-95E7-878B-F476FE2CEE9C}"/>
                </a:ext>
              </a:extLst>
            </p:cNvPr>
            <p:cNvSpPr/>
            <p:nvPr/>
          </p:nvSpPr>
          <p:spPr>
            <a:xfrm>
              <a:off x="5471216" y="167625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3" name="Google Shape;1637;p42">
              <a:extLst>
                <a:ext uri="{FF2B5EF4-FFF2-40B4-BE49-F238E27FC236}">
                  <a16:creationId xmlns:a16="http://schemas.microsoft.com/office/drawing/2014/main" id="{9DF3429F-E7D6-FC9F-1A27-DD296B0DD7BB}"/>
                </a:ext>
              </a:extLst>
            </p:cNvPr>
            <p:cNvSpPr/>
            <p:nvPr/>
          </p:nvSpPr>
          <p:spPr>
            <a:xfrm>
              <a:off x="5567519" y="167690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4" name="Google Shape;1638;p42">
              <a:extLst>
                <a:ext uri="{FF2B5EF4-FFF2-40B4-BE49-F238E27FC236}">
                  <a16:creationId xmlns:a16="http://schemas.microsoft.com/office/drawing/2014/main" id="{C2C35CD9-C49D-E880-CCB6-A18702DCB813}"/>
                </a:ext>
              </a:extLst>
            </p:cNvPr>
            <p:cNvSpPr/>
            <p:nvPr/>
          </p:nvSpPr>
          <p:spPr>
            <a:xfrm>
              <a:off x="5636761" y="170441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5" name="Google Shape;1639;p42">
              <a:extLst>
                <a:ext uri="{FF2B5EF4-FFF2-40B4-BE49-F238E27FC236}">
                  <a16:creationId xmlns:a16="http://schemas.microsoft.com/office/drawing/2014/main" id="{851A228C-34D3-8B85-9322-BD0C942CDDF6}"/>
                </a:ext>
              </a:extLst>
            </p:cNvPr>
            <p:cNvSpPr/>
            <p:nvPr/>
          </p:nvSpPr>
          <p:spPr>
            <a:xfrm>
              <a:off x="5697417" y="176165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6" name="Google Shape;1640;p42">
              <a:extLst>
                <a:ext uri="{FF2B5EF4-FFF2-40B4-BE49-F238E27FC236}">
                  <a16:creationId xmlns:a16="http://schemas.microsoft.com/office/drawing/2014/main" id="{3AD3DE4C-1983-D5EF-1854-67E072342A56}"/>
                </a:ext>
              </a:extLst>
            </p:cNvPr>
            <p:cNvSpPr/>
            <p:nvPr/>
          </p:nvSpPr>
          <p:spPr>
            <a:xfrm>
              <a:off x="5772724" y="194447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7" name="Google Shape;1641;p42">
              <a:extLst>
                <a:ext uri="{FF2B5EF4-FFF2-40B4-BE49-F238E27FC236}">
                  <a16:creationId xmlns:a16="http://schemas.microsoft.com/office/drawing/2014/main" id="{F84979D8-8A39-5D14-15FD-712580CA7586}"/>
                </a:ext>
              </a:extLst>
            </p:cNvPr>
            <p:cNvSpPr/>
            <p:nvPr/>
          </p:nvSpPr>
          <p:spPr>
            <a:xfrm>
              <a:off x="5778790" y="204870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8" name="Google Shape;1642;p42">
              <a:extLst>
                <a:ext uri="{FF2B5EF4-FFF2-40B4-BE49-F238E27FC236}">
                  <a16:creationId xmlns:a16="http://schemas.microsoft.com/office/drawing/2014/main" id="{F87A9DDF-D793-807E-FF2C-71FE079E5C9D}"/>
                </a:ext>
              </a:extLst>
            </p:cNvPr>
            <p:cNvSpPr/>
            <p:nvPr/>
          </p:nvSpPr>
          <p:spPr>
            <a:xfrm>
              <a:off x="5757980" y="211936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9" name="Google Shape;1643;p42">
              <a:extLst>
                <a:ext uri="{FF2B5EF4-FFF2-40B4-BE49-F238E27FC236}">
                  <a16:creationId xmlns:a16="http://schemas.microsoft.com/office/drawing/2014/main" id="{63C98976-1EC4-FBC0-A6D5-2D2C94086BC4}"/>
                </a:ext>
              </a:extLst>
            </p:cNvPr>
            <p:cNvSpPr/>
            <p:nvPr/>
          </p:nvSpPr>
          <p:spPr>
            <a:xfrm>
              <a:off x="5718227" y="218257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0" name="Google Shape;1644;p42">
              <a:extLst>
                <a:ext uri="{FF2B5EF4-FFF2-40B4-BE49-F238E27FC236}">
                  <a16:creationId xmlns:a16="http://schemas.microsoft.com/office/drawing/2014/main" id="{26C1DF6D-6A42-22DE-1739-1716CF96777B}"/>
                </a:ext>
              </a:extLst>
            </p:cNvPr>
            <p:cNvSpPr/>
            <p:nvPr/>
          </p:nvSpPr>
          <p:spPr>
            <a:xfrm>
              <a:off x="5662423" y="223291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1" name="Google Shape;1645;p42">
              <a:extLst>
                <a:ext uri="{FF2B5EF4-FFF2-40B4-BE49-F238E27FC236}">
                  <a16:creationId xmlns:a16="http://schemas.microsoft.com/office/drawing/2014/main" id="{79DDB8C1-4A87-CDA7-3655-3B0763C8A342}"/>
                </a:ext>
              </a:extLst>
            </p:cNvPr>
            <p:cNvSpPr/>
            <p:nvPr/>
          </p:nvSpPr>
          <p:spPr>
            <a:xfrm>
              <a:off x="5595794" y="226657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2" name="Google Shape;1646;p42">
              <a:extLst>
                <a:ext uri="{FF2B5EF4-FFF2-40B4-BE49-F238E27FC236}">
                  <a16:creationId xmlns:a16="http://schemas.microsoft.com/office/drawing/2014/main" id="{33086316-D34B-66F0-2D92-5592D692834B}"/>
                </a:ext>
              </a:extLst>
            </p:cNvPr>
            <p:cNvSpPr/>
            <p:nvPr/>
          </p:nvSpPr>
          <p:spPr>
            <a:xfrm>
              <a:off x="5514982" y="227999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3" name="Google Shape;1647;p42">
              <a:extLst>
                <a:ext uri="{FF2B5EF4-FFF2-40B4-BE49-F238E27FC236}">
                  <a16:creationId xmlns:a16="http://schemas.microsoft.com/office/drawing/2014/main" id="{0DA5A0F7-8EC6-4A0A-CBD0-5C00E423E3A4}"/>
                </a:ext>
              </a:extLst>
            </p:cNvPr>
            <p:cNvSpPr/>
            <p:nvPr/>
          </p:nvSpPr>
          <p:spPr>
            <a:xfrm>
              <a:off x="5407946" y="226452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4" name="Google Shape;1648;p42">
              <a:extLst>
                <a:ext uri="{FF2B5EF4-FFF2-40B4-BE49-F238E27FC236}">
                  <a16:creationId xmlns:a16="http://schemas.microsoft.com/office/drawing/2014/main" id="{E918465A-9FE3-E190-5EA0-56626746C969}"/>
                </a:ext>
              </a:extLst>
            </p:cNvPr>
            <p:cNvSpPr/>
            <p:nvPr/>
          </p:nvSpPr>
          <p:spPr>
            <a:xfrm>
              <a:off x="5313042" y="222890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6" name="Google Shape;1649;p42">
              <a:extLst>
                <a:ext uri="{FF2B5EF4-FFF2-40B4-BE49-F238E27FC236}">
                  <a16:creationId xmlns:a16="http://schemas.microsoft.com/office/drawing/2014/main" id="{F8B939C6-9B56-2D39-29CD-4346FD1EC7D7}"/>
                </a:ext>
              </a:extLst>
            </p:cNvPr>
            <p:cNvSpPr/>
            <p:nvPr/>
          </p:nvSpPr>
          <p:spPr>
            <a:xfrm>
              <a:off x="5239042" y="217651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7" name="Google Shape;1650;p42">
              <a:extLst>
                <a:ext uri="{FF2B5EF4-FFF2-40B4-BE49-F238E27FC236}">
                  <a16:creationId xmlns:a16="http://schemas.microsoft.com/office/drawing/2014/main" id="{2E8BD672-3C89-F0EB-DBE3-FC3AAB64539B}"/>
                </a:ext>
              </a:extLst>
            </p:cNvPr>
            <p:cNvSpPr/>
            <p:nvPr/>
          </p:nvSpPr>
          <p:spPr>
            <a:xfrm>
              <a:off x="5191263" y="211256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8" name="Google Shape;1651;p42">
              <a:extLst>
                <a:ext uri="{FF2B5EF4-FFF2-40B4-BE49-F238E27FC236}">
                  <a16:creationId xmlns:a16="http://schemas.microsoft.com/office/drawing/2014/main" id="{A763816A-1F10-04AE-784D-23D11F3FD47D}"/>
                </a:ext>
              </a:extLst>
            </p:cNvPr>
            <p:cNvSpPr/>
            <p:nvPr/>
          </p:nvSpPr>
          <p:spPr>
            <a:xfrm>
              <a:off x="5175119" y="204198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0" name="Google Shape;1652;p42">
              <a:extLst>
                <a:ext uri="{FF2B5EF4-FFF2-40B4-BE49-F238E27FC236}">
                  <a16:creationId xmlns:a16="http://schemas.microsoft.com/office/drawing/2014/main" id="{BE7A21BD-076E-BD1D-5CD9-C46702A8CB3C}"/>
                </a:ext>
              </a:extLst>
            </p:cNvPr>
            <p:cNvSpPr/>
            <p:nvPr/>
          </p:nvSpPr>
          <p:spPr>
            <a:xfrm>
              <a:off x="5744449" y="184434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 name="Google Shape;1653;p42">
            <a:extLst>
              <a:ext uri="{FF2B5EF4-FFF2-40B4-BE49-F238E27FC236}">
                <a16:creationId xmlns:a16="http://schemas.microsoft.com/office/drawing/2014/main" id="{CD4F60CE-7181-7DDC-7AE7-FBBD4C204A5C}"/>
              </a:ext>
            </a:extLst>
          </p:cNvPr>
          <p:cNvGrpSpPr/>
          <p:nvPr/>
        </p:nvGrpSpPr>
        <p:grpSpPr>
          <a:xfrm rot="9050597">
            <a:off x="4978918" y="1478673"/>
            <a:ext cx="1028584" cy="1028568"/>
            <a:chOff x="5129830" y="1629540"/>
            <a:chExt cx="1965968" cy="1965941"/>
          </a:xfrm>
        </p:grpSpPr>
        <p:sp>
          <p:nvSpPr>
            <p:cNvPr id="515" name="Google Shape;1654;p42">
              <a:extLst>
                <a:ext uri="{FF2B5EF4-FFF2-40B4-BE49-F238E27FC236}">
                  <a16:creationId xmlns:a16="http://schemas.microsoft.com/office/drawing/2014/main" id="{B1F03D39-6A59-B0BF-5B6A-A0C843C84D25}"/>
                </a:ext>
              </a:extLst>
            </p:cNvPr>
            <p:cNvSpPr/>
            <p:nvPr/>
          </p:nvSpPr>
          <p:spPr>
            <a:xfrm>
              <a:off x="5231610" y="1722381"/>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6" name="Google Shape;1655;p42">
              <a:extLst>
                <a:ext uri="{FF2B5EF4-FFF2-40B4-BE49-F238E27FC236}">
                  <a16:creationId xmlns:a16="http://schemas.microsoft.com/office/drawing/2014/main" id="{ED6A7A58-5CD0-8A07-F23C-166D72728B0B}"/>
                </a:ext>
              </a:extLst>
            </p:cNvPr>
            <p:cNvSpPr/>
            <p:nvPr/>
          </p:nvSpPr>
          <p:spPr>
            <a:xfrm rot="-5400000">
              <a:off x="5129898" y="1629581"/>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7" name="Google Shape;1656;p42">
              <a:extLst>
                <a:ext uri="{FF2B5EF4-FFF2-40B4-BE49-F238E27FC236}">
                  <a16:creationId xmlns:a16="http://schemas.microsoft.com/office/drawing/2014/main" id="{11D6788B-09A4-9B31-A2E6-627CAD65802B}"/>
                </a:ext>
              </a:extLst>
            </p:cNvPr>
            <p:cNvSpPr/>
            <p:nvPr/>
          </p:nvSpPr>
          <p:spPr>
            <a:xfrm rot="3949254">
              <a:off x="5129830" y="1629540"/>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9" name="Google Shape;1657;p42">
            <a:extLst>
              <a:ext uri="{FF2B5EF4-FFF2-40B4-BE49-F238E27FC236}">
                <a16:creationId xmlns:a16="http://schemas.microsoft.com/office/drawing/2014/main" id="{C07E0159-7D51-AE65-871A-33057AEADC09}"/>
              </a:ext>
            </a:extLst>
          </p:cNvPr>
          <p:cNvGrpSpPr/>
          <p:nvPr/>
        </p:nvGrpSpPr>
        <p:grpSpPr>
          <a:xfrm>
            <a:off x="1047572" y="3210654"/>
            <a:ext cx="635483" cy="633415"/>
            <a:chOff x="1047565" y="3210636"/>
            <a:chExt cx="734316" cy="731929"/>
          </a:xfrm>
        </p:grpSpPr>
        <p:sp>
          <p:nvSpPr>
            <p:cNvPr id="46" name="Google Shape;1658;p42">
              <a:extLst>
                <a:ext uri="{FF2B5EF4-FFF2-40B4-BE49-F238E27FC236}">
                  <a16:creationId xmlns:a16="http://schemas.microsoft.com/office/drawing/2014/main" id="{3C363749-8C8A-469D-BFC9-8E8D3C01DCCD}"/>
                </a:ext>
              </a:extLst>
            </p:cNvPr>
            <p:cNvSpPr/>
            <p:nvPr/>
          </p:nvSpPr>
          <p:spPr>
            <a:xfrm>
              <a:off x="1053631" y="3468130"/>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1659;p42">
              <a:extLst>
                <a:ext uri="{FF2B5EF4-FFF2-40B4-BE49-F238E27FC236}">
                  <a16:creationId xmlns:a16="http://schemas.microsoft.com/office/drawing/2014/main" id="{FFD238B3-D747-8ED0-41FC-5EE8741C456E}"/>
                </a:ext>
              </a:extLst>
            </p:cNvPr>
            <p:cNvSpPr/>
            <p:nvPr/>
          </p:nvSpPr>
          <p:spPr>
            <a:xfrm>
              <a:off x="1088625" y="3369309"/>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1660;p42">
              <a:extLst>
                <a:ext uri="{FF2B5EF4-FFF2-40B4-BE49-F238E27FC236}">
                  <a16:creationId xmlns:a16="http://schemas.microsoft.com/office/drawing/2014/main" id="{D6A770BD-148A-DB3F-A4A4-92676ADC5F8E}"/>
                </a:ext>
              </a:extLst>
            </p:cNvPr>
            <p:cNvSpPr/>
            <p:nvPr/>
          </p:nvSpPr>
          <p:spPr>
            <a:xfrm>
              <a:off x="1153201" y="3289226"/>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1661;p42">
              <a:extLst>
                <a:ext uri="{FF2B5EF4-FFF2-40B4-BE49-F238E27FC236}">
                  <a16:creationId xmlns:a16="http://schemas.microsoft.com/office/drawing/2014/main" id="{59F9B648-EBDF-9B50-0C07-99963F7A180D}"/>
                </a:ext>
              </a:extLst>
            </p:cNvPr>
            <p:cNvSpPr/>
            <p:nvPr/>
          </p:nvSpPr>
          <p:spPr>
            <a:xfrm>
              <a:off x="1240732" y="3234782"/>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1662;p42">
              <a:extLst>
                <a:ext uri="{FF2B5EF4-FFF2-40B4-BE49-F238E27FC236}">
                  <a16:creationId xmlns:a16="http://schemas.microsoft.com/office/drawing/2014/main" id="{DDBC4D81-DDF9-37E4-588E-37FC16479FBF}"/>
                </a:ext>
              </a:extLst>
            </p:cNvPr>
            <p:cNvSpPr/>
            <p:nvPr/>
          </p:nvSpPr>
          <p:spPr>
            <a:xfrm>
              <a:off x="1343662" y="3210636"/>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1663;p42">
              <a:extLst>
                <a:ext uri="{FF2B5EF4-FFF2-40B4-BE49-F238E27FC236}">
                  <a16:creationId xmlns:a16="http://schemas.microsoft.com/office/drawing/2014/main" id="{59B1515A-4E46-F02D-8221-D4590438E7D5}"/>
                </a:ext>
              </a:extLst>
            </p:cNvPr>
            <p:cNvSpPr/>
            <p:nvPr/>
          </p:nvSpPr>
          <p:spPr>
            <a:xfrm>
              <a:off x="1439965" y="3211288"/>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1664;p42">
              <a:extLst>
                <a:ext uri="{FF2B5EF4-FFF2-40B4-BE49-F238E27FC236}">
                  <a16:creationId xmlns:a16="http://schemas.microsoft.com/office/drawing/2014/main" id="{9C2C5FA3-9D99-E48E-5297-381205ACBC65}"/>
                </a:ext>
              </a:extLst>
            </p:cNvPr>
            <p:cNvSpPr/>
            <p:nvPr/>
          </p:nvSpPr>
          <p:spPr>
            <a:xfrm>
              <a:off x="1509207" y="3238790"/>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1665;p42">
              <a:extLst>
                <a:ext uri="{FF2B5EF4-FFF2-40B4-BE49-F238E27FC236}">
                  <a16:creationId xmlns:a16="http://schemas.microsoft.com/office/drawing/2014/main" id="{0FA4D4BE-3E90-D5ED-254A-4C9BE87A33BD}"/>
                </a:ext>
              </a:extLst>
            </p:cNvPr>
            <p:cNvSpPr/>
            <p:nvPr/>
          </p:nvSpPr>
          <p:spPr>
            <a:xfrm>
              <a:off x="1569863" y="3296032"/>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1666;p42">
              <a:extLst>
                <a:ext uri="{FF2B5EF4-FFF2-40B4-BE49-F238E27FC236}">
                  <a16:creationId xmlns:a16="http://schemas.microsoft.com/office/drawing/2014/main" id="{D95B37F5-B67E-3D0E-93F4-EC98192A9293}"/>
                </a:ext>
              </a:extLst>
            </p:cNvPr>
            <p:cNvSpPr/>
            <p:nvPr/>
          </p:nvSpPr>
          <p:spPr>
            <a:xfrm>
              <a:off x="1645170" y="3478851"/>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1667;p42">
              <a:extLst>
                <a:ext uri="{FF2B5EF4-FFF2-40B4-BE49-F238E27FC236}">
                  <a16:creationId xmlns:a16="http://schemas.microsoft.com/office/drawing/2014/main" id="{822F6789-D615-78E2-4CDF-43CDC687249B}"/>
                </a:ext>
              </a:extLst>
            </p:cNvPr>
            <p:cNvSpPr/>
            <p:nvPr/>
          </p:nvSpPr>
          <p:spPr>
            <a:xfrm>
              <a:off x="1651236" y="3583079"/>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1668;p42">
              <a:extLst>
                <a:ext uri="{FF2B5EF4-FFF2-40B4-BE49-F238E27FC236}">
                  <a16:creationId xmlns:a16="http://schemas.microsoft.com/office/drawing/2014/main" id="{3E5D6EC7-0743-D3CD-F2C9-71E461FFF567}"/>
                </a:ext>
              </a:extLst>
            </p:cNvPr>
            <p:cNvSpPr/>
            <p:nvPr/>
          </p:nvSpPr>
          <p:spPr>
            <a:xfrm>
              <a:off x="1630426" y="3653746"/>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1669;p42">
              <a:extLst>
                <a:ext uri="{FF2B5EF4-FFF2-40B4-BE49-F238E27FC236}">
                  <a16:creationId xmlns:a16="http://schemas.microsoft.com/office/drawing/2014/main" id="{8FD925D4-E0AA-B3DE-840F-9A39FA0754D3}"/>
                </a:ext>
              </a:extLst>
            </p:cNvPr>
            <p:cNvSpPr/>
            <p:nvPr/>
          </p:nvSpPr>
          <p:spPr>
            <a:xfrm>
              <a:off x="1590673" y="3716954"/>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1670;p42">
              <a:extLst>
                <a:ext uri="{FF2B5EF4-FFF2-40B4-BE49-F238E27FC236}">
                  <a16:creationId xmlns:a16="http://schemas.microsoft.com/office/drawing/2014/main" id="{CC8A568B-65CA-7247-F7EC-D2421217E8FF}"/>
                </a:ext>
              </a:extLst>
            </p:cNvPr>
            <p:cNvSpPr/>
            <p:nvPr/>
          </p:nvSpPr>
          <p:spPr>
            <a:xfrm>
              <a:off x="1534869" y="3767297"/>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1671;p42">
              <a:extLst>
                <a:ext uri="{FF2B5EF4-FFF2-40B4-BE49-F238E27FC236}">
                  <a16:creationId xmlns:a16="http://schemas.microsoft.com/office/drawing/2014/main" id="{883183A1-EBEB-E762-E7F8-2EF444033513}"/>
                </a:ext>
              </a:extLst>
            </p:cNvPr>
            <p:cNvSpPr/>
            <p:nvPr/>
          </p:nvSpPr>
          <p:spPr>
            <a:xfrm>
              <a:off x="1468240" y="3800952"/>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1672;p42">
              <a:extLst>
                <a:ext uri="{FF2B5EF4-FFF2-40B4-BE49-F238E27FC236}">
                  <a16:creationId xmlns:a16="http://schemas.microsoft.com/office/drawing/2014/main" id="{DBC61CC6-E186-DB9C-9250-7E3BD611EC71}"/>
                </a:ext>
              </a:extLst>
            </p:cNvPr>
            <p:cNvSpPr/>
            <p:nvPr/>
          </p:nvSpPr>
          <p:spPr>
            <a:xfrm>
              <a:off x="1387428" y="3814377"/>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1673;p42">
              <a:extLst>
                <a:ext uri="{FF2B5EF4-FFF2-40B4-BE49-F238E27FC236}">
                  <a16:creationId xmlns:a16="http://schemas.microsoft.com/office/drawing/2014/main" id="{CB71A322-7F00-F7F2-C8DA-FAB61438622B}"/>
                </a:ext>
              </a:extLst>
            </p:cNvPr>
            <p:cNvSpPr/>
            <p:nvPr/>
          </p:nvSpPr>
          <p:spPr>
            <a:xfrm>
              <a:off x="1280392" y="3798901"/>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1674;p42">
              <a:extLst>
                <a:ext uri="{FF2B5EF4-FFF2-40B4-BE49-F238E27FC236}">
                  <a16:creationId xmlns:a16="http://schemas.microsoft.com/office/drawing/2014/main" id="{D222ACB9-AD77-35B7-5C1F-EC8B00BD3A9A}"/>
                </a:ext>
              </a:extLst>
            </p:cNvPr>
            <p:cNvSpPr/>
            <p:nvPr/>
          </p:nvSpPr>
          <p:spPr>
            <a:xfrm>
              <a:off x="1185488" y="3763288"/>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1675;p42">
              <a:extLst>
                <a:ext uri="{FF2B5EF4-FFF2-40B4-BE49-F238E27FC236}">
                  <a16:creationId xmlns:a16="http://schemas.microsoft.com/office/drawing/2014/main" id="{E8BF4D52-9F8E-E2BA-2466-55060CF7AFF0}"/>
                </a:ext>
              </a:extLst>
            </p:cNvPr>
            <p:cNvSpPr/>
            <p:nvPr/>
          </p:nvSpPr>
          <p:spPr>
            <a:xfrm>
              <a:off x="1111488" y="3710894"/>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2" name="Google Shape;1676;p42">
              <a:extLst>
                <a:ext uri="{FF2B5EF4-FFF2-40B4-BE49-F238E27FC236}">
                  <a16:creationId xmlns:a16="http://schemas.microsoft.com/office/drawing/2014/main" id="{F8798ED7-BCD1-4DC9-1B8A-F75C7BDAD228}"/>
                </a:ext>
              </a:extLst>
            </p:cNvPr>
            <p:cNvSpPr/>
            <p:nvPr/>
          </p:nvSpPr>
          <p:spPr>
            <a:xfrm>
              <a:off x="1063709" y="3646940"/>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3" name="Google Shape;1677;p42">
              <a:extLst>
                <a:ext uri="{FF2B5EF4-FFF2-40B4-BE49-F238E27FC236}">
                  <a16:creationId xmlns:a16="http://schemas.microsoft.com/office/drawing/2014/main" id="{B2ADFC3A-F25B-3510-2DFF-4AF724511FEE}"/>
                </a:ext>
              </a:extLst>
            </p:cNvPr>
            <p:cNvSpPr/>
            <p:nvPr/>
          </p:nvSpPr>
          <p:spPr>
            <a:xfrm>
              <a:off x="1047565" y="3576367"/>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4" name="Google Shape;1678;p42">
              <a:extLst>
                <a:ext uri="{FF2B5EF4-FFF2-40B4-BE49-F238E27FC236}">
                  <a16:creationId xmlns:a16="http://schemas.microsoft.com/office/drawing/2014/main" id="{FE307BF8-4F7D-FE8F-A850-D21850A1A8A6}"/>
                </a:ext>
              </a:extLst>
            </p:cNvPr>
            <p:cNvSpPr/>
            <p:nvPr/>
          </p:nvSpPr>
          <p:spPr>
            <a:xfrm>
              <a:off x="1616895" y="3378725"/>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0" name="Google Shape;1679;p42">
            <a:extLst>
              <a:ext uri="{FF2B5EF4-FFF2-40B4-BE49-F238E27FC236}">
                <a16:creationId xmlns:a16="http://schemas.microsoft.com/office/drawing/2014/main" id="{4E1D0E22-A3AF-2B27-5C95-D49BF8F325B5}"/>
              </a:ext>
            </a:extLst>
          </p:cNvPr>
          <p:cNvGrpSpPr/>
          <p:nvPr/>
        </p:nvGrpSpPr>
        <p:grpSpPr>
          <a:xfrm rot="3938964">
            <a:off x="851477" y="3017781"/>
            <a:ext cx="1028476" cy="1028460"/>
            <a:chOff x="1002375" y="3168629"/>
            <a:chExt cx="1965968" cy="1965941"/>
          </a:xfrm>
        </p:grpSpPr>
        <p:sp>
          <p:nvSpPr>
            <p:cNvPr id="43" name="Google Shape;1680;p42">
              <a:extLst>
                <a:ext uri="{FF2B5EF4-FFF2-40B4-BE49-F238E27FC236}">
                  <a16:creationId xmlns:a16="http://schemas.microsoft.com/office/drawing/2014/main" id="{F79B3AF2-B9EB-0830-74BB-EA927F4296B7}"/>
                </a:ext>
              </a:extLst>
            </p:cNvPr>
            <p:cNvSpPr/>
            <p:nvPr/>
          </p:nvSpPr>
          <p:spPr>
            <a:xfrm>
              <a:off x="1104155" y="326147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681;p42">
              <a:extLst>
                <a:ext uri="{FF2B5EF4-FFF2-40B4-BE49-F238E27FC236}">
                  <a16:creationId xmlns:a16="http://schemas.microsoft.com/office/drawing/2014/main" id="{555B9283-864C-0D4C-CC4B-9EC04D2EF09A}"/>
                </a:ext>
              </a:extLst>
            </p:cNvPr>
            <p:cNvSpPr/>
            <p:nvPr/>
          </p:nvSpPr>
          <p:spPr>
            <a:xfrm rot="-5400000">
              <a:off x="1002443" y="316867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1682;p42">
              <a:extLst>
                <a:ext uri="{FF2B5EF4-FFF2-40B4-BE49-F238E27FC236}">
                  <a16:creationId xmlns:a16="http://schemas.microsoft.com/office/drawing/2014/main" id="{D4D84BC9-C6B4-0ADD-E9CA-00F681EBDDBE}"/>
                </a:ext>
              </a:extLst>
            </p:cNvPr>
            <p:cNvSpPr/>
            <p:nvPr/>
          </p:nvSpPr>
          <p:spPr>
            <a:xfrm rot="3949254">
              <a:off x="1002375" y="316862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1" name="Google Shape;1683;p42">
            <a:extLst>
              <a:ext uri="{FF2B5EF4-FFF2-40B4-BE49-F238E27FC236}">
                <a16:creationId xmlns:a16="http://schemas.microsoft.com/office/drawing/2014/main" id="{6466BA32-57B1-755F-9E2E-D7B7F2A30612}"/>
              </a:ext>
            </a:extLst>
          </p:cNvPr>
          <p:cNvGrpSpPr/>
          <p:nvPr/>
        </p:nvGrpSpPr>
        <p:grpSpPr>
          <a:xfrm>
            <a:off x="5175156" y="3210654"/>
            <a:ext cx="635483" cy="633415"/>
            <a:chOff x="5175119" y="3210636"/>
            <a:chExt cx="734316" cy="731929"/>
          </a:xfrm>
        </p:grpSpPr>
        <p:sp>
          <p:nvSpPr>
            <p:cNvPr id="22" name="Google Shape;1684;p42">
              <a:extLst>
                <a:ext uri="{FF2B5EF4-FFF2-40B4-BE49-F238E27FC236}">
                  <a16:creationId xmlns:a16="http://schemas.microsoft.com/office/drawing/2014/main" id="{69E06EB3-A9E8-6EE2-051D-098EE32C402D}"/>
                </a:ext>
              </a:extLst>
            </p:cNvPr>
            <p:cNvSpPr/>
            <p:nvPr/>
          </p:nvSpPr>
          <p:spPr>
            <a:xfrm>
              <a:off x="5181185" y="3468130"/>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685;p42">
              <a:extLst>
                <a:ext uri="{FF2B5EF4-FFF2-40B4-BE49-F238E27FC236}">
                  <a16:creationId xmlns:a16="http://schemas.microsoft.com/office/drawing/2014/main" id="{C39E2665-3BED-FF11-461B-454BBB025CA7}"/>
                </a:ext>
              </a:extLst>
            </p:cNvPr>
            <p:cNvSpPr/>
            <p:nvPr/>
          </p:nvSpPr>
          <p:spPr>
            <a:xfrm>
              <a:off x="5216179" y="3369309"/>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686;p42">
              <a:extLst>
                <a:ext uri="{FF2B5EF4-FFF2-40B4-BE49-F238E27FC236}">
                  <a16:creationId xmlns:a16="http://schemas.microsoft.com/office/drawing/2014/main" id="{3BC18C92-61E1-F438-331D-95AFC7DDED5A}"/>
                </a:ext>
              </a:extLst>
            </p:cNvPr>
            <p:cNvSpPr/>
            <p:nvPr/>
          </p:nvSpPr>
          <p:spPr>
            <a:xfrm>
              <a:off x="5280755" y="3289226"/>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687;p42">
              <a:extLst>
                <a:ext uri="{FF2B5EF4-FFF2-40B4-BE49-F238E27FC236}">
                  <a16:creationId xmlns:a16="http://schemas.microsoft.com/office/drawing/2014/main" id="{EC8F894A-6656-36B5-E907-460A40F29071}"/>
                </a:ext>
              </a:extLst>
            </p:cNvPr>
            <p:cNvSpPr/>
            <p:nvPr/>
          </p:nvSpPr>
          <p:spPr>
            <a:xfrm>
              <a:off x="5368286" y="3234782"/>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688;p42">
              <a:extLst>
                <a:ext uri="{FF2B5EF4-FFF2-40B4-BE49-F238E27FC236}">
                  <a16:creationId xmlns:a16="http://schemas.microsoft.com/office/drawing/2014/main" id="{8D2E964D-A7FF-02C7-36A2-E77E85B2F5D2}"/>
                </a:ext>
              </a:extLst>
            </p:cNvPr>
            <p:cNvSpPr/>
            <p:nvPr/>
          </p:nvSpPr>
          <p:spPr>
            <a:xfrm>
              <a:off x="5471216" y="3210636"/>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689;p42">
              <a:extLst>
                <a:ext uri="{FF2B5EF4-FFF2-40B4-BE49-F238E27FC236}">
                  <a16:creationId xmlns:a16="http://schemas.microsoft.com/office/drawing/2014/main" id="{0F38E0D4-D1AA-768B-5CBA-F8641AA11E2C}"/>
                </a:ext>
              </a:extLst>
            </p:cNvPr>
            <p:cNvSpPr/>
            <p:nvPr/>
          </p:nvSpPr>
          <p:spPr>
            <a:xfrm>
              <a:off x="5567519" y="3211288"/>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690;p42">
              <a:extLst>
                <a:ext uri="{FF2B5EF4-FFF2-40B4-BE49-F238E27FC236}">
                  <a16:creationId xmlns:a16="http://schemas.microsoft.com/office/drawing/2014/main" id="{9B0B1BCD-E477-A473-0DD3-4C4A1080C9DA}"/>
                </a:ext>
              </a:extLst>
            </p:cNvPr>
            <p:cNvSpPr/>
            <p:nvPr/>
          </p:nvSpPr>
          <p:spPr>
            <a:xfrm>
              <a:off x="5636761" y="3238790"/>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691;p42">
              <a:extLst>
                <a:ext uri="{FF2B5EF4-FFF2-40B4-BE49-F238E27FC236}">
                  <a16:creationId xmlns:a16="http://schemas.microsoft.com/office/drawing/2014/main" id="{A209FFAD-5F23-E838-01BC-52CDAFA7D254}"/>
                </a:ext>
              </a:extLst>
            </p:cNvPr>
            <p:cNvSpPr/>
            <p:nvPr/>
          </p:nvSpPr>
          <p:spPr>
            <a:xfrm>
              <a:off x="5697417" y="3296032"/>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692;p42">
              <a:extLst>
                <a:ext uri="{FF2B5EF4-FFF2-40B4-BE49-F238E27FC236}">
                  <a16:creationId xmlns:a16="http://schemas.microsoft.com/office/drawing/2014/main" id="{02EB0270-16F6-98A2-AF45-B52432CB032C}"/>
                </a:ext>
              </a:extLst>
            </p:cNvPr>
            <p:cNvSpPr/>
            <p:nvPr/>
          </p:nvSpPr>
          <p:spPr>
            <a:xfrm>
              <a:off x="5772724" y="3478851"/>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693;p42">
              <a:extLst>
                <a:ext uri="{FF2B5EF4-FFF2-40B4-BE49-F238E27FC236}">
                  <a16:creationId xmlns:a16="http://schemas.microsoft.com/office/drawing/2014/main" id="{450B75C1-E8FB-6A14-B10E-8DDAAEC4576B}"/>
                </a:ext>
              </a:extLst>
            </p:cNvPr>
            <p:cNvSpPr/>
            <p:nvPr/>
          </p:nvSpPr>
          <p:spPr>
            <a:xfrm>
              <a:off x="5778790" y="3583079"/>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694;p42">
              <a:extLst>
                <a:ext uri="{FF2B5EF4-FFF2-40B4-BE49-F238E27FC236}">
                  <a16:creationId xmlns:a16="http://schemas.microsoft.com/office/drawing/2014/main" id="{1C03E560-DB65-2E67-D56A-FC875C20412F}"/>
                </a:ext>
              </a:extLst>
            </p:cNvPr>
            <p:cNvSpPr/>
            <p:nvPr/>
          </p:nvSpPr>
          <p:spPr>
            <a:xfrm>
              <a:off x="5757980" y="3653746"/>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695;p42">
              <a:extLst>
                <a:ext uri="{FF2B5EF4-FFF2-40B4-BE49-F238E27FC236}">
                  <a16:creationId xmlns:a16="http://schemas.microsoft.com/office/drawing/2014/main" id="{91C05A37-DB51-0D6C-CD56-4EE19AE7447B}"/>
                </a:ext>
              </a:extLst>
            </p:cNvPr>
            <p:cNvSpPr/>
            <p:nvPr/>
          </p:nvSpPr>
          <p:spPr>
            <a:xfrm>
              <a:off x="5718227" y="3716954"/>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696;p42">
              <a:extLst>
                <a:ext uri="{FF2B5EF4-FFF2-40B4-BE49-F238E27FC236}">
                  <a16:creationId xmlns:a16="http://schemas.microsoft.com/office/drawing/2014/main" id="{B638DB40-8859-DE68-9F18-D487B92ED7D6}"/>
                </a:ext>
              </a:extLst>
            </p:cNvPr>
            <p:cNvSpPr/>
            <p:nvPr/>
          </p:nvSpPr>
          <p:spPr>
            <a:xfrm>
              <a:off x="5662423" y="3767297"/>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697;p42">
              <a:extLst>
                <a:ext uri="{FF2B5EF4-FFF2-40B4-BE49-F238E27FC236}">
                  <a16:creationId xmlns:a16="http://schemas.microsoft.com/office/drawing/2014/main" id="{5677160B-18E9-0948-AF4A-166EFCD5E331}"/>
                </a:ext>
              </a:extLst>
            </p:cNvPr>
            <p:cNvSpPr/>
            <p:nvPr/>
          </p:nvSpPr>
          <p:spPr>
            <a:xfrm>
              <a:off x="5595794" y="3800952"/>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698;p42">
              <a:extLst>
                <a:ext uri="{FF2B5EF4-FFF2-40B4-BE49-F238E27FC236}">
                  <a16:creationId xmlns:a16="http://schemas.microsoft.com/office/drawing/2014/main" id="{D36D7026-6B55-B4E0-ACFF-1CD796226B81}"/>
                </a:ext>
              </a:extLst>
            </p:cNvPr>
            <p:cNvSpPr/>
            <p:nvPr/>
          </p:nvSpPr>
          <p:spPr>
            <a:xfrm>
              <a:off x="5514982" y="3814377"/>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699;p42">
              <a:extLst>
                <a:ext uri="{FF2B5EF4-FFF2-40B4-BE49-F238E27FC236}">
                  <a16:creationId xmlns:a16="http://schemas.microsoft.com/office/drawing/2014/main" id="{CB7CCC76-58D7-50CF-A56E-E8F9C735830C}"/>
                </a:ext>
              </a:extLst>
            </p:cNvPr>
            <p:cNvSpPr/>
            <p:nvPr/>
          </p:nvSpPr>
          <p:spPr>
            <a:xfrm>
              <a:off x="5407946" y="3798901"/>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700;p42">
              <a:extLst>
                <a:ext uri="{FF2B5EF4-FFF2-40B4-BE49-F238E27FC236}">
                  <a16:creationId xmlns:a16="http://schemas.microsoft.com/office/drawing/2014/main" id="{3A80DF27-9984-18DF-C3D3-1A210E60E05B}"/>
                </a:ext>
              </a:extLst>
            </p:cNvPr>
            <p:cNvSpPr/>
            <p:nvPr/>
          </p:nvSpPr>
          <p:spPr>
            <a:xfrm>
              <a:off x="5313042" y="3763288"/>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701;p42">
              <a:extLst>
                <a:ext uri="{FF2B5EF4-FFF2-40B4-BE49-F238E27FC236}">
                  <a16:creationId xmlns:a16="http://schemas.microsoft.com/office/drawing/2014/main" id="{2FC82410-61AF-44EA-8946-9ED19F01E457}"/>
                </a:ext>
              </a:extLst>
            </p:cNvPr>
            <p:cNvSpPr/>
            <p:nvPr/>
          </p:nvSpPr>
          <p:spPr>
            <a:xfrm>
              <a:off x="5239042" y="3710894"/>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702;p42">
              <a:extLst>
                <a:ext uri="{FF2B5EF4-FFF2-40B4-BE49-F238E27FC236}">
                  <a16:creationId xmlns:a16="http://schemas.microsoft.com/office/drawing/2014/main" id="{AE7E46FA-0B77-6548-9B2B-E4EEDC430A3F}"/>
                </a:ext>
              </a:extLst>
            </p:cNvPr>
            <p:cNvSpPr/>
            <p:nvPr/>
          </p:nvSpPr>
          <p:spPr>
            <a:xfrm>
              <a:off x="5191263" y="3646940"/>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703;p42">
              <a:extLst>
                <a:ext uri="{FF2B5EF4-FFF2-40B4-BE49-F238E27FC236}">
                  <a16:creationId xmlns:a16="http://schemas.microsoft.com/office/drawing/2014/main" id="{FC3E1E78-A6CD-89CA-C7C4-B5F59C60DDCA}"/>
                </a:ext>
              </a:extLst>
            </p:cNvPr>
            <p:cNvSpPr/>
            <p:nvPr/>
          </p:nvSpPr>
          <p:spPr>
            <a:xfrm>
              <a:off x="5175119" y="3576367"/>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704;p42">
              <a:extLst>
                <a:ext uri="{FF2B5EF4-FFF2-40B4-BE49-F238E27FC236}">
                  <a16:creationId xmlns:a16="http://schemas.microsoft.com/office/drawing/2014/main" id="{A79DCE7A-68DD-DA03-B3DE-7C1351B071E8}"/>
                </a:ext>
              </a:extLst>
            </p:cNvPr>
            <p:cNvSpPr/>
            <p:nvPr/>
          </p:nvSpPr>
          <p:spPr>
            <a:xfrm>
              <a:off x="5744449" y="3378725"/>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2" name="Google Shape;1705;p42">
            <a:extLst>
              <a:ext uri="{FF2B5EF4-FFF2-40B4-BE49-F238E27FC236}">
                <a16:creationId xmlns:a16="http://schemas.microsoft.com/office/drawing/2014/main" id="{69A276E7-3466-0C24-BC1F-21054B259AB9}"/>
              </a:ext>
            </a:extLst>
          </p:cNvPr>
          <p:cNvGrpSpPr/>
          <p:nvPr/>
        </p:nvGrpSpPr>
        <p:grpSpPr>
          <a:xfrm rot="-5079530">
            <a:off x="4978997" y="3017964"/>
            <a:ext cx="1028539" cy="1028523"/>
            <a:chOff x="5129858" y="3168862"/>
            <a:chExt cx="1965968" cy="1965941"/>
          </a:xfrm>
        </p:grpSpPr>
        <p:sp>
          <p:nvSpPr>
            <p:cNvPr id="19" name="Google Shape;1706;p42">
              <a:extLst>
                <a:ext uri="{FF2B5EF4-FFF2-40B4-BE49-F238E27FC236}">
                  <a16:creationId xmlns:a16="http://schemas.microsoft.com/office/drawing/2014/main" id="{5552EBBD-8418-3DDF-3E4A-F0598F4DD2F3}"/>
                </a:ext>
              </a:extLst>
            </p:cNvPr>
            <p:cNvSpPr/>
            <p:nvPr/>
          </p:nvSpPr>
          <p:spPr>
            <a:xfrm>
              <a:off x="5231638" y="3261703"/>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707;p42">
              <a:extLst>
                <a:ext uri="{FF2B5EF4-FFF2-40B4-BE49-F238E27FC236}">
                  <a16:creationId xmlns:a16="http://schemas.microsoft.com/office/drawing/2014/main" id="{C013A89B-642F-1E0C-7F00-9F3BED41442F}"/>
                </a:ext>
              </a:extLst>
            </p:cNvPr>
            <p:cNvSpPr/>
            <p:nvPr/>
          </p:nvSpPr>
          <p:spPr>
            <a:xfrm rot="-5400000">
              <a:off x="5129926" y="3168903"/>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708;p42">
              <a:extLst>
                <a:ext uri="{FF2B5EF4-FFF2-40B4-BE49-F238E27FC236}">
                  <a16:creationId xmlns:a16="http://schemas.microsoft.com/office/drawing/2014/main" id="{FC5DA858-21B0-DCA1-245D-162D780165AD}"/>
                </a:ext>
              </a:extLst>
            </p:cNvPr>
            <p:cNvSpPr/>
            <p:nvPr/>
          </p:nvSpPr>
          <p:spPr>
            <a:xfrm rot="3949254">
              <a:off x="5129858" y="3168862"/>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3" name="Google Shape;1709;p42">
            <a:extLst>
              <a:ext uri="{FF2B5EF4-FFF2-40B4-BE49-F238E27FC236}">
                <a16:creationId xmlns:a16="http://schemas.microsoft.com/office/drawing/2014/main" id="{3D4F1A3D-154F-8FEC-55D8-9F4303B0ABAD}"/>
              </a:ext>
            </a:extLst>
          </p:cNvPr>
          <p:cNvSpPr txBox="1"/>
          <p:nvPr/>
        </p:nvSpPr>
        <p:spPr>
          <a:xfrm>
            <a:off x="6238525" y="1790024"/>
            <a:ext cx="2074800" cy="633300"/>
          </a:xfrm>
          <a:prstGeom prst="rect">
            <a:avLst/>
          </a:prstGeom>
          <a:noFill/>
          <a:ln>
            <a:noFill/>
          </a:ln>
        </p:spPr>
        <p:txBody>
          <a:bodyPr spcFirstLastPara="1" wrap="square" lIns="91425" tIns="182875"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a:solidFill>
                  <a:schemeClr val="lt2"/>
                </a:solidFill>
                <a:latin typeface="Fira Sans Condensed Light"/>
                <a:ea typeface="Fira Sans Condensed Light"/>
                <a:cs typeface="Fira Sans Condensed Light"/>
                <a:sym typeface="Fira Sans Condensed Light"/>
              </a:rPr>
              <a:t>Version control – collaboration and dev-ops, brief intro.</a:t>
            </a:r>
            <a:endParaRPr lang="en">
              <a:solidFill>
                <a:schemeClr val="lt2"/>
              </a:solidFill>
              <a:latin typeface="Fira Sans Condensed Light"/>
              <a:ea typeface="Fira Sans Condensed Light"/>
              <a:cs typeface="Fira Sans Condensed Light"/>
            </a:endParaRPr>
          </a:p>
        </p:txBody>
      </p:sp>
      <p:sp>
        <p:nvSpPr>
          <p:cNvPr id="14" name="Google Shape;1710;p42">
            <a:extLst>
              <a:ext uri="{FF2B5EF4-FFF2-40B4-BE49-F238E27FC236}">
                <a16:creationId xmlns:a16="http://schemas.microsoft.com/office/drawing/2014/main" id="{1277B41E-958C-4DB6-B56A-F64E8176C588}"/>
              </a:ext>
            </a:extLst>
          </p:cNvPr>
          <p:cNvSpPr txBox="1"/>
          <p:nvPr/>
        </p:nvSpPr>
        <p:spPr>
          <a:xfrm>
            <a:off x="6238525" y="3320800"/>
            <a:ext cx="2074800" cy="633300"/>
          </a:xfrm>
          <a:prstGeom prst="rect">
            <a:avLst/>
          </a:prstGeom>
          <a:noFill/>
          <a:ln>
            <a:noFill/>
          </a:ln>
        </p:spPr>
        <p:txBody>
          <a:bodyPr spcFirstLastPara="1" wrap="square" lIns="91425" tIns="182875"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a:solidFill>
                  <a:schemeClr val="lt2"/>
                </a:solidFill>
                <a:latin typeface="Fira Sans Condensed Light"/>
                <a:sym typeface="Fira Sans Condensed Light"/>
              </a:rPr>
              <a:t>CLOUD PLATFORM as a SERVICE(PaaS) for deployment of app.</a:t>
            </a:r>
            <a:endParaRPr lang="en">
              <a:solidFill>
                <a:schemeClr val="lt2"/>
              </a:solidFill>
              <a:latin typeface="Fira Sans Condensed Light"/>
            </a:endParaRPr>
          </a:p>
        </p:txBody>
      </p:sp>
      <p:sp>
        <p:nvSpPr>
          <p:cNvPr id="15" name="Google Shape;1711;p42">
            <a:extLst>
              <a:ext uri="{FF2B5EF4-FFF2-40B4-BE49-F238E27FC236}">
                <a16:creationId xmlns:a16="http://schemas.microsoft.com/office/drawing/2014/main" id="{04E74DC8-8D17-7920-AC59-70D786E7F756}"/>
              </a:ext>
            </a:extLst>
          </p:cNvPr>
          <p:cNvSpPr txBox="1"/>
          <p:nvPr/>
        </p:nvSpPr>
        <p:spPr>
          <a:xfrm>
            <a:off x="2088350" y="1565500"/>
            <a:ext cx="2074800" cy="349200"/>
          </a:xfrm>
          <a:prstGeom prst="rect">
            <a:avLst/>
          </a:prstGeom>
          <a:noFill/>
          <a:ln>
            <a:noFill/>
          </a:ln>
        </p:spPr>
        <p:txBody>
          <a:bodyPr spcFirstLastPara="1" wrap="square" lIns="91425" tIns="5485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Python</a:t>
            </a:r>
            <a:endParaRPr sz="1800" b="1">
              <a:solidFill>
                <a:schemeClr val="lt2"/>
              </a:solidFill>
              <a:latin typeface="Rajdhani"/>
              <a:ea typeface="Rajdhani"/>
              <a:cs typeface="Rajdhani"/>
              <a:sym typeface="Rajdhani"/>
            </a:endParaRPr>
          </a:p>
        </p:txBody>
      </p:sp>
      <p:sp>
        <p:nvSpPr>
          <p:cNvPr id="16" name="Google Shape;1712;p42">
            <a:extLst>
              <a:ext uri="{FF2B5EF4-FFF2-40B4-BE49-F238E27FC236}">
                <a16:creationId xmlns:a16="http://schemas.microsoft.com/office/drawing/2014/main" id="{CD267C87-69F8-B367-4263-B90416C47466}"/>
              </a:ext>
            </a:extLst>
          </p:cNvPr>
          <p:cNvSpPr txBox="1"/>
          <p:nvPr/>
        </p:nvSpPr>
        <p:spPr>
          <a:xfrm>
            <a:off x="2088350" y="3096275"/>
            <a:ext cx="2074800" cy="349200"/>
          </a:xfrm>
          <a:prstGeom prst="rect">
            <a:avLst/>
          </a:prstGeom>
          <a:noFill/>
          <a:ln>
            <a:noFill/>
          </a:ln>
        </p:spPr>
        <p:txBody>
          <a:bodyPr spcFirstLastPara="1" wrap="square" lIns="91425" tIns="5485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FastAPI</a:t>
            </a:r>
            <a:endParaRPr sz="1800" b="1">
              <a:solidFill>
                <a:schemeClr val="lt2"/>
              </a:solidFill>
              <a:latin typeface="Rajdhani"/>
              <a:ea typeface="Rajdhani"/>
              <a:cs typeface="Rajdhani"/>
              <a:sym typeface="Rajdhani"/>
            </a:endParaRPr>
          </a:p>
        </p:txBody>
      </p:sp>
      <p:sp>
        <p:nvSpPr>
          <p:cNvPr id="17" name="Google Shape;1713;p42">
            <a:extLst>
              <a:ext uri="{FF2B5EF4-FFF2-40B4-BE49-F238E27FC236}">
                <a16:creationId xmlns:a16="http://schemas.microsoft.com/office/drawing/2014/main" id="{87FF76AE-0693-395D-599B-6E537667F14D}"/>
              </a:ext>
            </a:extLst>
          </p:cNvPr>
          <p:cNvSpPr txBox="1"/>
          <p:nvPr/>
        </p:nvSpPr>
        <p:spPr>
          <a:xfrm>
            <a:off x="6238525" y="1565500"/>
            <a:ext cx="2074800" cy="349200"/>
          </a:xfrm>
          <a:prstGeom prst="rect">
            <a:avLst/>
          </a:prstGeom>
          <a:noFill/>
          <a:ln>
            <a:noFill/>
          </a:ln>
        </p:spPr>
        <p:txBody>
          <a:bodyPr spcFirstLastPara="1" wrap="square" lIns="91425" tIns="5485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sz="1800" b="1">
                <a:solidFill>
                  <a:schemeClr val="lt2"/>
                </a:solidFill>
                <a:latin typeface="Rajdhani"/>
                <a:cs typeface="Rajdhani"/>
                <a:sym typeface="Rajdhani"/>
              </a:rPr>
              <a:t>GIT</a:t>
            </a:r>
            <a:endParaRPr lang="en-US"/>
          </a:p>
        </p:txBody>
      </p:sp>
      <p:sp>
        <p:nvSpPr>
          <p:cNvPr id="18" name="Google Shape;1714;p42">
            <a:extLst>
              <a:ext uri="{FF2B5EF4-FFF2-40B4-BE49-F238E27FC236}">
                <a16:creationId xmlns:a16="http://schemas.microsoft.com/office/drawing/2014/main" id="{5E094264-9DCA-579C-3F9C-068EBCA1937B}"/>
              </a:ext>
            </a:extLst>
          </p:cNvPr>
          <p:cNvSpPr txBox="1"/>
          <p:nvPr/>
        </p:nvSpPr>
        <p:spPr>
          <a:xfrm>
            <a:off x="6238525" y="3096275"/>
            <a:ext cx="2074800" cy="349200"/>
          </a:xfrm>
          <a:prstGeom prst="rect">
            <a:avLst/>
          </a:prstGeom>
          <a:noFill/>
          <a:ln>
            <a:noFill/>
          </a:ln>
        </p:spPr>
        <p:txBody>
          <a:bodyPr spcFirstLastPara="1" wrap="square" lIns="91425" tIns="5485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sz="1800" b="1">
                <a:solidFill>
                  <a:schemeClr val="lt2"/>
                </a:solidFill>
                <a:latin typeface="Rajdhani"/>
                <a:ea typeface="Rajdhani"/>
                <a:cs typeface="Rajdhani"/>
              </a:rPr>
              <a:t>HEROKU</a:t>
            </a:r>
          </a:p>
        </p:txBody>
      </p:sp>
    </p:spTree>
    <p:extLst>
      <p:ext uri="{BB962C8B-B14F-4D97-AF65-F5344CB8AC3E}">
        <p14:creationId xmlns:p14="http://schemas.microsoft.com/office/powerpoint/2010/main" val="1133871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09" name="Google Shape;309;p46"/>
          <p:cNvSpPr/>
          <p:nvPr/>
        </p:nvSpPr>
        <p:spPr>
          <a:xfrm>
            <a:off x="1493542" y="1249133"/>
            <a:ext cx="6101983" cy="249253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txBox="1">
            <a:spLocks noGrp="1"/>
          </p:cNvSpPr>
          <p:nvPr>
            <p:ph type="title"/>
          </p:nvPr>
        </p:nvSpPr>
        <p:spPr>
          <a:xfrm>
            <a:off x="1582590" y="1640393"/>
            <a:ext cx="5859085" cy="1837842"/>
          </a:xfrm>
          <a:prstGeom prst="rect">
            <a:avLst/>
          </a:prstGeom>
        </p:spPr>
        <p:txBody>
          <a:bodyPr spcFirstLastPara="1" wrap="square" lIns="91425" tIns="91425" rIns="91425" bIns="91425" anchor="ctr" anchorCtr="0">
            <a:noAutofit/>
          </a:bodyPr>
          <a:lstStyle/>
          <a:p>
            <a:r>
              <a:rPr lang="en">
                <a:solidFill>
                  <a:schemeClr val="lt2"/>
                </a:solidFill>
                <a:cs typeface="Calibri"/>
              </a:rPr>
              <a:t>SYSTEM ARCHITECTURE DIAGRAM &amp; FLOW DIAGRAM</a:t>
            </a:r>
          </a:p>
        </p:txBody>
      </p:sp>
      <p:sp>
        <p:nvSpPr>
          <p:cNvPr id="311" name="Google Shape;311;p46"/>
          <p:cNvSpPr/>
          <p:nvPr/>
        </p:nvSpPr>
        <p:spPr>
          <a:xfrm rot="4633131">
            <a:off x="7150954" y="1197924"/>
            <a:ext cx="565979" cy="45371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rot="4633131">
            <a:off x="1211415" y="3427156"/>
            <a:ext cx="565979" cy="45371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9" name="Google Shape;539;p61"/>
          <p:cNvSpPr/>
          <p:nvPr/>
        </p:nvSpPr>
        <p:spPr>
          <a:xfrm>
            <a:off x="6075082" y="3884733"/>
            <a:ext cx="98433" cy="10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35" name="Google Shape;535;p61"/>
          <p:cNvSpPr/>
          <p:nvPr/>
        </p:nvSpPr>
        <p:spPr>
          <a:xfrm>
            <a:off x="682761" y="358627"/>
            <a:ext cx="7774956" cy="454859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4" descr="Diagram&#10;&#10;Description automatically generated">
            <a:extLst>
              <a:ext uri="{FF2B5EF4-FFF2-40B4-BE49-F238E27FC236}">
                <a16:creationId xmlns:a16="http://schemas.microsoft.com/office/drawing/2014/main" id="{2771D736-AE40-0CD8-31BF-F136FE000CA3}"/>
              </a:ext>
            </a:extLst>
          </p:cNvPr>
          <p:cNvPicPr>
            <a:picLocks noChangeAspect="1"/>
          </p:cNvPicPr>
          <p:nvPr/>
        </p:nvPicPr>
        <p:blipFill>
          <a:blip r:embed="rId4"/>
          <a:stretch>
            <a:fillRect/>
          </a:stretch>
        </p:blipFill>
        <p:spPr>
          <a:xfrm>
            <a:off x="3400037" y="425154"/>
            <a:ext cx="5007217" cy="4390856"/>
          </a:xfrm>
          <a:prstGeom prst="rect">
            <a:avLst/>
          </a:prstGeom>
        </p:spPr>
      </p:pic>
      <p:sp>
        <p:nvSpPr>
          <p:cNvPr id="5" name="TextBox 4">
            <a:extLst>
              <a:ext uri="{FF2B5EF4-FFF2-40B4-BE49-F238E27FC236}">
                <a16:creationId xmlns:a16="http://schemas.microsoft.com/office/drawing/2014/main" id="{2EC2CC97-81C1-75C8-6379-7C9C514B67C5}"/>
              </a:ext>
            </a:extLst>
          </p:cNvPr>
          <p:cNvSpPr txBox="1"/>
          <p:nvPr/>
        </p:nvSpPr>
        <p:spPr>
          <a:xfrm>
            <a:off x="921726" y="1449265"/>
            <a:ext cx="272854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accent6">
                    <a:lumMod val="50000"/>
                  </a:schemeClr>
                </a:solidFill>
                <a:latin typeface="Source Serif Pro"/>
              </a:rPr>
              <a:t>WORKFLOW DIAGRAM</a:t>
            </a:r>
          </a:p>
        </p:txBody>
      </p:sp>
      <p:cxnSp>
        <p:nvCxnSpPr>
          <p:cNvPr id="6" name="Straight Arrow Connector 5">
            <a:extLst>
              <a:ext uri="{FF2B5EF4-FFF2-40B4-BE49-F238E27FC236}">
                <a16:creationId xmlns:a16="http://schemas.microsoft.com/office/drawing/2014/main" id="{751BBE61-F5F4-8F8F-AC1C-C41744165042}"/>
              </a:ext>
            </a:extLst>
          </p:cNvPr>
          <p:cNvCxnSpPr/>
          <p:nvPr/>
        </p:nvCxnSpPr>
        <p:spPr>
          <a:xfrm>
            <a:off x="4474508" y="4282888"/>
            <a:ext cx="20172" cy="22860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A98A5EB4-DA5E-DE2C-CA47-33CF413EC645}"/>
              </a:ext>
            </a:extLst>
          </p:cNvPr>
          <p:cNvCxnSpPr/>
          <p:nvPr/>
        </p:nvCxnSpPr>
        <p:spPr>
          <a:xfrm flipV="1">
            <a:off x="4476190" y="4506446"/>
            <a:ext cx="974912" cy="20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FD46DC01-93B9-F753-E6E8-23802AFE4C34}"/>
              </a:ext>
            </a:extLst>
          </p:cNvPr>
          <p:cNvCxnSpPr/>
          <p:nvPr/>
        </p:nvCxnSpPr>
        <p:spPr>
          <a:xfrm>
            <a:off x="7328647" y="4232461"/>
            <a:ext cx="20170" cy="27566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217A192-589A-83C4-98AE-FBF42775BD67}"/>
              </a:ext>
            </a:extLst>
          </p:cNvPr>
          <p:cNvCxnSpPr/>
          <p:nvPr/>
        </p:nvCxnSpPr>
        <p:spPr>
          <a:xfrm flipH="1">
            <a:off x="6409203" y="4503083"/>
            <a:ext cx="948018" cy="2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499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7"/>
        <p:cNvGrpSpPr/>
        <p:nvPr/>
      </p:nvGrpSpPr>
      <p:grpSpPr>
        <a:xfrm>
          <a:off x="0" y="0"/>
          <a:ext cx="0" cy="0"/>
          <a:chOff x="0" y="0"/>
          <a:chExt cx="0" cy="0"/>
        </a:xfrm>
      </p:grpSpPr>
      <p:sp>
        <p:nvSpPr>
          <p:cNvPr id="548" name="Google Shape;548;p62"/>
          <p:cNvSpPr/>
          <p:nvPr/>
        </p:nvSpPr>
        <p:spPr>
          <a:xfrm>
            <a:off x="1246900" y="864348"/>
            <a:ext cx="6650100" cy="3317677"/>
          </a:xfrm>
          <a:prstGeom prst="rect">
            <a:avLst/>
          </a:prstGeom>
          <a:solidFill>
            <a:schemeClr val="lt1"/>
          </a:solidFill>
          <a:ln>
            <a:noFill/>
          </a:ln>
        </p:spPr>
        <p:txBody>
          <a:bodyPr spcFirstLastPara="1" wrap="square" lIns="91425" tIns="91425" rIns="91425" bIns="91425" anchor="ctr" anchorCtr="0">
            <a:noAutofit/>
          </a:bodyPr>
          <a:lstStyle/>
          <a:p>
            <a:pPr algn="ctr"/>
            <a:r>
              <a:rPr lang="en-US" sz="4400" b="1">
                <a:solidFill>
                  <a:schemeClr val="accent6">
                    <a:lumMod val="50000"/>
                  </a:schemeClr>
                </a:solidFill>
                <a:latin typeface="Source Serif Pro"/>
                <a:ea typeface="Source Serif Pro"/>
              </a:rPr>
              <a:t>  </a:t>
            </a:r>
          </a:p>
          <a:p>
            <a:pPr algn="ctr"/>
            <a:r>
              <a:rPr lang="en-US" sz="4400" b="1">
                <a:solidFill>
                  <a:schemeClr val="accent6">
                    <a:lumMod val="50000"/>
                  </a:schemeClr>
                </a:solidFill>
                <a:latin typeface="Source Serif Pro"/>
                <a:ea typeface="Source Serif Pro"/>
              </a:rPr>
              <a:t>Dataflow and Entity Relationship Diagrams</a:t>
            </a:r>
            <a:br>
              <a:rPr lang="en-US" sz="4400" b="1">
                <a:solidFill>
                  <a:schemeClr val="accent6">
                    <a:lumMod val="50000"/>
                  </a:schemeClr>
                </a:solidFill>
                <a:latin typeface="Source Serif Pro"/>
                <a:ea typeface="Source Serif Pro"/>
              </a:rPr>
            </a:br>
            <a:endParaRPr lang="en-US" sz="4400" b="1">
              <a:solidFill>
                <a:schemeClr val="accent6">
                  <a:lumMod val="50000"/>
                </a:schemeClr>
              </a:solidFill>
              <a:latin typeface="Source Serif Pro"/>
              <a:ea typeface="Source Serif Pro"/>
            </a:endParaRPr>
          </a:p>
        </p:txBody>
      </p:sp>
      <p:sp>
        <p:nvSpPr>
          <p:cNvPr id="557" name="Google Shape;557;p62"/>
          <p:cNvSpPr/>
          <p:nvPr/>
        </p:nvSpPr>
        <p:spPr>
          <a:xfrm>
            <a:off x="1335923" y="897560"/>
            <a:ext cx="713967" cy="65548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2"/>
          <p:cNvSpPr/>
          <p:nvPr/>
        </p:nvSpPr>
        <p:spPr>
          <a:xfrm>
            <a:off x="7113433" y="3257393"/>
            <a:ext cx="660180" cy="766763"/>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3787EA1-97E9-A4AF-29EA-97BE3548DC38}"/>
              </a:ext>
            </a:extLst>
          </p:cNvPr>
          <p:cNvPicPr>
            <a:picLocks noChangeAspect="1"/>
          </p:cNvPicPr>
          <p:nvPr/>
        </p:nvPicPr>
        <p:blipFill>
          <a:blip r:embed="rId2"/>
          <a:stretch>
            <a:fillRect/>
          </a:stretch>
        </p:blipFill>
        <p:spPr>
          <a:xfrm>
            <a:off x="-1465" y="-2198"/>
            <a:ext cx="9146930" cy="5147896"/>
          </a:xfrm>
          <a:prstGeom prst="rect">
            <a:avLst/>
          </a:prstGeom>
        </p:spPr>
      </p:pic>
      <p:sp>
        <p:nvSpPr>
          <p:cNvPr id="6" name="Google Shape;548;p62">
            <a:extLst>
              <a:ext uri="{FF2B5EF4-FFF2-40B4-BE49-F238E27FC236}">
                <a16:creationId xmlns:a16="http://schemas.microsoft.com/office/drawing/2014/main" id="{15B20B95-582E-7A14-88EA-5B2E0B3FD517}"/>
              </a:ext>
            </a:extLst>
          </p:cNvPr>
          <p:cNvSpPr/>
          <p:nvPr/>
        </p:nvSpPr>
        <p:spPr>
          <a:xfrm>
            <a:off x="490934" y="350257"/>
            <a:ext cx="8078849" cy="4548599"/>
          </a:xfrm>
          <a:prstGeom prst="rect">
            <a:avLst/>
          </a:prstGeom>
          <a:solidFill>
            <a:schemeClr val="lt1"/>
          </a:solidFill>
          <a:ln>
            <a:noFill/>
          </a:ln>
        </p:spPr>
        <p:txBody>
          <a:bodyPr spcFirstLastPara="1" wrap="square" lIns="91425" tIns="91425" rIns="91425" bIns="91425" anchor="ctr" anchorCtr="0">
            <a:noAutofit/>
          </a:bodyPr>
          <a:lstStyle/>
          <a:p>
            <a:pPr algn="ctr"/>
            <a:endParaRPr lang="en-US" sz="4000" b="1">
              <a:solidFill>
                <a:schemeClr val="accent3">
                  <a:lumMod val="50000"/>
                </a:schemeClr>
              </a:solidFill>
              <a:ea typeface="Source Serif Pro"/>
            </a:endParaRPr>
          </a:p>
        </p:txBody>
      </p:sp>
      <p:sp>
        <p:nvSpPr>
          <p:cNvPr id="2" name="TextBox 1">
            <a:extLst>
              <a:ext uri="{FF2B5EF4-FFF2-40B4-BE49-F238E27FC236}">
                <a16:creationId xmlns:a16="http://schemas.microsoft.com/office/drawing/2014/main" id="{44B966E2-E2C9-4F15-E2C7-5EB7D78F070E}"/>
              </a:ext>
            </a:extLst>
          </p:cNvPr>
          <p:cNvSpPr txBox="1"/>
          <p:nvPr/>
        </p:nvSpPr>
        <p:spPr>
          <a:xfrm>
            <a:off x="605118" y="1906120"/>
            <a:ext cx="2413746"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3">
                    <a:lumMod val="50000"/>
                  </a:schemeClr>
                </a:solidFill>
              </a:rPr>
              <a:t>DFD SYMBOLS</a:t>
            </a:r>
            <a:endParaRPr lang="en-US" sz="3200">
              <a:solidFill>
                <a:schemeClr val="accent3">
                  <a:lumMod val="50000"/>
                </a:schemeClr>
              </a:solidFill>
            </a:endParaRPr>
          </a:p>
          <a:p>
            <a:pPr algn="l"/>
            <a:endParaRPr lang="en-US"/>
          </a:p>
        </p:txBody>
      </p:sp>
      <p:pic>
        <p:nvPicPr>
          <p:cNvPr id="5" name="Picture 6" descr="Shape, rectangle&#10;&#10;Description automatically generated">
            <a:extLst>
              <a:ext uri="{FF2B5EF4-FFF2-40B4-BE49-F238E27FC236}">
                <a16:creationId xmlns:a16="http://schemas.microsoft.com/office/drawing/2014/main" id="{8C32157B-9820-7ECF-757C-8831FC5F1888}"/>
              </a:ext>
            </a:extLst>
          </p:cNvPr>
          <p:cNvPicPr>
            <a:picLocks noChangeAspect="1"/>
          </p:cNvPicPr>
          <p:nvPr/>
        </p:nvPicPr>
        <p:blipFill>
          <a:blip r:embed="rId3"/>
          <a:stretch>
            <a:fillRect/>
          </a:stretch>
        </p:blipFill>
        <p:spPr>
          <a:xfrm>
            <a:off x="6636122" y="3110401"/>
            <a:ext cx="1425389" cy="522897"/>
          </a:xfrm>
          <a:prstGeom prst="rect">
            <a:avLst/>
          </a:prstGeom>
        </p:spPr>
      </p:pic>
      <p:pic>
        <p:nvPicPr>
          <p:cNvPr id="7" name="Picture 7" descr="Shape&#10;&#10;Description automatically generated">
            <a:extLst>
              <a:ext uri="{FF2B5EF4-FFF2-40B4-BE49-F238E27FC236}">
                <a16:creationId xmlns:a16="http://schemas.microsoft.com/office/drawing/2014/main" id="{F17EEC6D-1C85-61AF-68F6-DB4E1F1A2459}"/>
              </a:ext>
            </a:extLst>
          </p:cNvPr>
          <p:cNvPicPr>
            <a:picLocks noChangeAspect="1"/>
          </p:cNvPicPr>
          <p:nvPr/>
        </p:nvPicPr>
        <p:blipFill>
          <a:blip r:embed="rId4"/>
          <a:stretch>
            <a:fillRect/>
          </a:stretch>
        </p:blipFill>
        <p:spPr>
          <a:xfrm>
            <a:off x="3745005" y="999683"/>
            <a:ext cx="1344707" cy="474894"/>
          </a:xfrm>
          <a:prstGeom prst="rect">
            <a:avLst/>
          </a:prstGeom>
        </p:spPr>
      </p:pic>
      <p:pic>
        <p:nvPicPr>
          <p:cNvPr id="8" name="Picture 8">
            <a:extLst>
              <a:ext uri="{FF2B5EF4-FFF2-40B4-BE49-F238E27FC236}">
                <a16:creationId xmlns:a16="http://schemas.microsoft.com/office/drawing/2014/main" id="{45480FA5-DC16-ECF0-5DDD-CF26A566D1E0}"/>
              </a:ext>
            </a:extLst>
          </p:cNvPr>
          <p:cNvPicPr>
            <a:picLocks noChangeAspect="1"/>
          </p:cNvPicPr>
          <p:nvPr/>
        </p:nvPicPr>
        <p:blipFill>
          <a:blip r:embed="rId5"/>
          <a:stretch>
            <a:fillRect/>
          </a:stretch>
        </p:blipFill>
        <p:spPr>
          <a:xfrm>
            <a:off x="6634723" y="1210796"/>
            <a:ext cx="1434914" cy="146798"/>
          </a:xfrm>
          <a:prstGeom prst="rect">
            <a:avLst/>
          </a:prstGeom>
        </p:spPr>
      </p:pic>
      <p:pic>
        <p:nvPicPr>
          <p:cNvPr id="10" name="Picture 10" descr="Shape, circle&#10;&#10;Description automatically generated">
            <a:extLst>
              <a:ext uri="{FF2B5EF4-FFF2-40B4-BE49-F238E27FC236}">
                <a16:creationId xmlns:a16="http://schemas.microsoft.com/office/drawing/2014/main" id="{39C0AFA3-A07D-1C86-C10B-CB3570EBB195}"/>
              </a:ext>
            </a:extLst>
          </p:cNvPr>
          <p:cNvPicPr>
            <a:picLocks noChangeAspect="1"/>
          </p:cNvPicPr>
          <p:nvPr/>
        </p:nvPicPr>
        <p:blipFill>
          <a:blip r:embed="rId6"/>
          <a:stretch>
            <a:fillRect/>
          </a:stretch>
        </p:blipFill>
        <p:spPr>
          <a:xfrm>
            <a:off x="3843339" y="2671482"/>
            <a:ext cx="1208555" cy="1118348"/>
          </a:xfrm>
          <a:prstGeom prst="rect">
            <a:avLst/>
          </a:prstGeom>
        </p:spPr>
      </p:pic>
      <p:sp>
        <p:nvSpPr>
          <p:cNvPr id="11" name="TextBox 10">
            <a:extLst>
              <a:ext uri="{FF2B5EF4-FFF2-40B4-BE49-F238E27FC236}">
                <a16:creationId xmlns:a16="http://schemas.microsoft.com/office/drawing/2014/main" id="{5FCAD50C-6F68-9A41-AE01-2113D1BA08BD}"/>
              </a:ext>
            </a:extLst>
          </p:cNvPr>
          <p:cNvSpPr txBox="1"/>
          <p:nvPr/>
        </p:nvSpPr>
        <p:spPr>
          <a:xfrm>
            <a:off x="3894605" y="1538008"/>
            <a:ext cx="11362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Entity</a:t>
            </a:r>
          </a:p>
          <a:p>
            <a:pPr algn="l"/>
            <a:endParaRPr lang="en-US"/>
          </a:p>
        </p:txBody>
      </p:sp>
      <p:sp>
        <p:nvSpPr>
          <p:cNvPr id="12" name="TextBox 11">
            <a:extLst>
              <a:ext uri="{FF2B5EF4-FFF2-40B4-BE49-F238E27FC236}">
                <a16:creationId xmlns:a16="http://schemas.microsoft.com/office/drawing/2014/main" id="{364250CE-1F1C-59A2-1590-2D15C05F6077}"/>
              </a:ext>
            </a:extLst>
          </p:cNvPr>
          <p:cNvSpPr txBox="1"/>
          <p:nvPr/>
        </p:nvSpPr>
        <p:spPr>
          <a:xfrm>
            <a:off x="3956797" y="3957148"/>
            <a:ext cx="1055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Process</a:t>
            </a:r>
          </a:p>
          <a:p>
            <a:pPr algn="l"/>
            <a:endParaRPr lang="en-US"/>
          </a:p>
        </p:txBody>
      </p:sp>
      <p:sp>
        <p:nvSpPr>
          <p:cNvPr id="13" name="TextBox 12">
            <a:extLst>
              <a:ext uri="{FF2B5EF4-FFF2-40B4-BE49-F238E27FC236}">
                <a16:creationId xmlns:a16="http://schemas.microsoft.com/office/drawing/2014/main" id="{2DAD65DA-736B-C88E-C797-38468BE9142F}"/>
              </a:ext>
            </a:extLst>
          </p:cNvPr>
          <p:cNvSpPr txBox="1"/>
          <p:nvPr/>
        </p:nvSpPr>
        <p:spPr>
          <a:xfrm>
            <a:off x="5968813" y="394538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Data Store</a:t>
            </a:r>
          </a:p>
          <a:p>
            <a:pPr algn="l"/>
            <a:endParaRPr lang="en-US"/>
          </a:p>
        </p:txBody>
      </p:sp>
      <p:sp>
        <p:nvSpPr>
          <p:cNvPr id="14" name="TextBox 13">
            <a:extLst>
              <a:ext uri="{FF2B5EF4-FFF2-40B4-BE49-F238E27FC236}">
                <a16:creationId xmlns:a16="http://schemas.microsoft.com/office/drawing/2014/main" id="{1F2F2B79-D9C0-5907-DE21-DD55E6135701}"/>
              </a:ext>
            </a:extLst>
          </p:cNvPr>
          <p:cNvSpPr txBox="1"/>
          <p:nvPr/>
        </p:nvSpPr>
        <p:spPr>
          <a:xfrm>
            <a:off x="6804212" y="157666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Connector</a:t>
            </a:r>
          </a:p>
          <a:p>
            <a:pPr algn="l"/>
            <a:endParaRPr lang="en-US"/>
          </a:p>
        </p:txBody>
      </p:sp>
      <p:sp>
        <p:nvSpPr>
          <p:cNvPr id="15" name="TextBox 14">
            <a:extLst>
              <a:ext uri="{FF2B5EF4-FFF2-40B4-BE49-F238E27FC236}">
                <a16:creationId xmlns:a16="http://schemas.microsoft.com/office/drawing/2014/main" id="{20AF7A53-240A-0D37-A9E9-2963A2155B22}"/>
              </a:ext>
            </a:extLst>
          </p:cNvPr>
          <p:cNvSpPr txBox="1"/>
          <p:nvPr/>
        </p:nvSpPr>
        <p:spPr>
          <a:xfrm>
            <a:off x="492498" y="509307"/>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Data Flow Diagrams:</a:t>
            </a:r>
          </a:p>
          <a:p>
            <a:pPr algn="l"/>
            <a:endParaRPr lang="en-US"/>
          </a:p>
        </p:txBody>
      </p:sp>
    </p:spTree>
    <p:extLst>
      <p:ext uri="{BB962C8B-B14F-4D97-AF65-F5344CB8AC3E}">
        <p14:creationId xmlns:p14="http://schemas.microsoft.com/office/powerpoint/2010/main" val="400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748C50-C75B-0EEA-EC58-C4BA344C3A3F}"/>
              </a:ext>
            </a:extLst>
          </p:cNvPr>
          <p:cNvSpPr/>
          <p:nvPr/>
        </p:nvSpPr>
        <p:spPr>
          <a:xfrm>
            <a:off x="3623982" y="1838886"/>
            <a:ext cx="1042147" cy="443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cs typeface="Arial"/>
              </a:rPr>
              <a:t>Visualization page</a:t>
            </a:r>
          </a:p>
        </p:txBody>
      </p:sp>
      <p:sp>
        <p:nvSpPr>
          <p:cNvPr id="7" name="Oval 6">
            <a:extLst>
              <a:ext uri="{FF2B5EF4-FFF2-40B4-BE49-F238E27FC236}">
                <a16:creationId xmlns:a16="http://schemas.microsoft.com/office/drawing/2014/main" id="{2595AA2E-942D-63F5-E11C-E321BE90D3A2}"/>
              </a:ext>
            </a:extLst>
          </p:cNvPr>
          <p:cNvSpPr/>
          <p:nvPr/>
        </p:nvSpPr>
        <p:spPr>
          <a:xfrm>
            <a:off x="5723404" y="1605243"/>
            <a:ext cx="1001806" cy="8875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Arial"/>
              </a:rPr>
              <a:t>Crop</a:t>
            </a:r>
          </a:p>
          <a:p>
            <a:pPr algn="ctr"/>
            <a:r>
              <a:rPr lang="en-US" sz="1100">
                <a:cs typeface="Arial"/>
              </a:rPr>
              <a:t>predict using ML</a:t>
            </a:r>
            <a:endParaRPr lang="en-US" sz="1100"/>
          </a:p>
        </p:txBody>
      </p:sp>
      <p:sp>
        <p:nvSpPr>
          <p:cNvPr id="8" name="Rectangle 7">
            <a:extLst>
              <a:ext uri="{FF2B5EF4-FFF2-40B4-BE49-F238E27FC236}">
                <a16:creationId xmlns:a16="http://schemas.microsoft.com/office/drawing/2014/main" id="{0BA84603-4854-409B-9FCD-6407416C3F5C}"/>
              </a:ext>
            </a:extLst>
          </p:cNvPr>
          <p:cNvSpPr/>
          <p:nvPr/>
        </p:nvSpPr>
        <p:spPr>
          <a:xfrm>
            <a:off x="4736727" y="625289"/>
            <a:ext cx="974911" cy="510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Arial"/>
              </a:rPr>
              <a:t>Landing page</a:t>
            </a:r>
            <a:endParaRPr lang="en-US" sz="1100"/>
          </a:p>
        </p:txBody>
      </p:sp>
      <p:sp>
        <p:nvSpPr>
          <p:cNvPr id="10" name="Rectangle 9">
            <a:extLst>
              <a:ext uri="{FF2B5EF4-FFF2-40B4-BE49-F238E27FC236}">
                <a16:creationId xmlns:a16="http://schemas.microsoft.com/office/drawing/2014/main" id="{925AEF1D-AA20-C640-FC02-B531A78D1DBE}"/>
              </a:ext>
            </a:extLst>
          </p:cNvPr>
          <p:cNvSpPr/>
          <p:nvPr/>
        </p:nvSpPr>
        <p:spPr>
          <a:xfrm>
            <a:off x="7247965" y="675715"/>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Arial"/>
              </a:rPr>
              <a:t>Dashboard page</a:t>
            </a:r>
            <a:endParaRPr lang="en-US" sz="1100"/>
          </a:p>
        </p:txBody>
      </p:sp>
      <p:sp>
        <p:nvSpPr>
          <p:cNvPr id="11" name="Rectangle 10">
            <a:extLst>
              <a:ext uri="{FF2B5EF4-FFF2-40B4-BE49-F238E27FC236}">
                <a16:creationId xmlns:a16="http://schemas.microsoft.com/office/drawing/2014/main" id="{7AB81931-C8AB-56F4-9DBD-1FB958A416CB}"/>
              </a:ext>
            </a:extLst>
          </p:cNvPr>
          <p:cNvSpPr/>
          <p:nvPr/>
        </p:nvSpPr>
        <p:spPr>
          <a:xfrm>
            <a:off x="7249646" y="1820396"/>
            <a:ext cx="1425388" cy="43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About Page</a:t>
            </a:r>
            <a:endParaRPr lang="en-US"/>
          </a:p>
        </p:txBody>
      </p:sp>
      <p:sp>
        <p:nvSpPr>
          <p:cNvPr id="12" name="Rectangle 11">
            <a:extLst>
              <a:ext uri="{FF2B5EF4-FFF2-40B4-BE49-F238E27FC236}">
                <a16:creationId xmlns:a16="http://schemas.microsoft.com/office/drawing/2014/main" id="{6E88D9A5-67CB-63FF-61A4-2F8C19B111ED}"/>
              </a:ext>
            </a:extLst>
          </p:cNvPr>
          <p:cNvSpPr/>
          <p:nvPr/>
        </p:nvSpPr>
        <p:spPr>
          <a:xfrm>
            <a:off x="7069792" y="3045759"/>
            <a:ext cx="1297640" cy="450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Contact page</a:t>
            </a:r>
            <a:endParaRPr lang="en-US"/>
          </a:p>
        </p:txBody>
      </p:sp>
      <p:sp>
        <p:nvSpPr>
          <p:cNvPr id="13" name="Rectangle 12">
            <a:extLst>
              <a:ext uri="{FF2B5EF4-FFF2-40B4-BE49-F238E27FC236}">
                <a16:creationId xmlns:a16="http://schemas.microsoft.com/office/drawing/2014/main" id="{C8647B54-E738-9B47-2A5B-73963598A235}"/>
              </a:ext>
            </a:extLst>
          </p:cNvPr>
          <p:cNvSpPr/>
          <p:nvPr/>
        </p:nvSpPr>
        <p:spPr>
          <a:xfrm>
            <a:off x="4637555" y="3087781"/>
            <a:ext cx="1203511" cy="450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Arial"/>
              </a:rPr>
              <a:t>Model execution page </a:t>
            </a:r>
          </a:p>
        </p:txBody>
      </p:sp>
      <p:cxnSp>
        <p:nvCxnSpPr>
          <p:cNvPr id="14" name="Straight Arrow Connector 13">
            <a:extLst>
              <a:ext uri="{FF2B5EF4-FFF2-40B4-BE49-F238E27FC236}">
                <a16:creationId xmlns:a16="http://schemas.microsoft.com/office/drawing/2014/main" id="{3D06EEBA-C65A-FC19-6E08-B2CAFA9AF7CA}"/>
              </a:ext>
            </a:extLst>
          </p:cNvPr>
          <p:cNvCxnSpPr/>
          <p:nvPr/>
        </p:nvCxnSpPr>
        <p:spPr>
          <a:xfrm>
            <a:off x="4706470" y="2094380"/>
            <a:ext cx="1001806" cy="20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44D3A6-0323-14F9-67B5-BDDA7EF975B7}"/>
              </a:ext>
            </a:extLst>
          </p:cNvPr>
          <p:cNvCxnSpPr/>
          <p:nvPr/>
        </p:nvCxnSpPr>
        <p:spPr>
          <a:xfrm>
            <a:off x="4930028" y="83203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DA9E375-D092-8DE0-0A83-275CA8E2C6C7}"/>
              </a:ext>
            </a:extLst>
          </p:cNvPr>
          <p:cNvCxnSpPr/>
          <p:nvPr/>
        </p:nvCxnSpPr>
        <p:spPr>
          <a:xfrm flipV="1">
            <a:off x="5291417" y="2464175"/>
            <a:ext cx="699247" cy="605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110FB5-0932-ED18-9400-D6A4AADFF0D1}"/>
              </a:ext>
            </a:extLst>
          </p:cNvPr>
          <p:cNvCxnSpPr/>
          <p:nvPr/>
        </p:nvCxnSpPr>
        <p:spPr>
          <a:xfrm flipH="1" flipV="1">
            <a:off x="6563847" y="2465855"/>
            <a:ext cx="484092" cy="551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20F54C-DD1B-27B3-547E-801418FBE1BE}"/>
              </a:ext>
            </a:extLst>
          </p:cNvPr>
          <p:cNvCxnSpPr/>
          <p:nvPr/>
        </p:nvCxnSpPr>
        <p:spPr>
          <a:xfrm flipH="1">
            <a:off x="6726892" y="1990165"/>
            <a:ext cx="490816" cy="40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86BE33-D842-73D4-04B8-04C2896943CB}"/>
              </a:ext>
            </a:extLst>
          </p:cNvPr>
          <p:cNvCxnSpPr/>
          <p:nvPr/>
        </p:nvCxnSpPr>
        <p:spPr>
          <a:xfrm flipH="1">
            <a:off x="6567208" y="1111063"/>
            <a:ext cx="1102658" cy="632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24DA6D1-2ADF-C3B6-F181-2112B99240B8}"/>
              </a:ext>
            </a:extLst>
          </p:cNvPr>
          <p:cNvSpPr txBox="1"/>
          <p:nvPr/>
        </p:nvSpPr>
        <p:spPr>
          <a:xfrm>
            <a:off x="52108" y="1904439"/>
            <a:ext cx="274320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accent3">
                    <a:lumMod val="50000"/>
                  </a:schemeClr>
                </a:solidFill>
              </a:rPr>
              <a:t>LEVEL-0</a:t>
            </a:r>
          </a:p>
          <a:p>
            <a:pPr algn="ctr"/>
            <a:r>
              <a:rPr lang="en-US" sz="3200">
                <a:solidFill>
                  <a:schemeClr val="accent3">
                    <a:lumMod val="50000"/>
                  </a:schemeClr>
                </a:solidFill>
              </a:rPr>
              <a:t>DFD</a:t>
            </a:r>
          </a:p>
          <a:p>
            <a:pPr algn="l"/>
            <a:endParaRPr lang="en-US"/>
          </a:p>
        </p:txBody>
      </p:sp>
    </p:spTree>
    <p:extLst>
      <p:ext uri="{BB962C8B-B14F-4D97-AF65-F5344CB8AC3E}">
        <p14:creationId xmlns:p14="http://schemas.microsoft.com/office/powerpoint/2010/main" val="1483786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EB7FBBF7-A0DC-408F-0142-C86E7EE1306A}"/>
              </a:ext>
            </a:extLst>
          </p:cNvPr>
          <p:cNvCxnSpPr/>
          <p:nvPr/>
        </p:nvCxnSpPr>
        <p:spPr>
          <a:xfrm flipH="1">
            <a:off x="6787091" y="2225674"/>
            <a:ext cx="10583" cy="349249"/>
          </a:xfrm>
          <a:prstGeom prst="straightConnector1">
            <a:avLst/>
          </a:prstGeom>
          <a:ln/>
        </p:spPr>
        <p:style>
          <a:lnRef idx="2">
            <a:schemeClr val="accent6"/>
          </a:lnRef>
          <a:fillRef idx="0">
            <a:schemeClr val="accent6"/>
          </a:fillRef>
          <a:effectRef idx="1">
            <a:schemeClr val="accent6"/>
          </a:effectRef>
          <a:fontRef idx="minor">
            <a:schemeClr val="tx1"/>
          </a:fontRef>
        </p:style>
      </p:cxnSp>
      <p:sp>
        <p:nvSpPr>
          <p:cNvPr id="317" name="Google Shape;317;p47"/>
          <p:cNvSpPr/>
          <p:nvPr/>
        </p:nvSpPr>
        <p:spPr>
          <a:xfrm>
            <a:off x="-33547" y="1398585"/>
            <a:ext cx="9216900" cy="32361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7"/>
          <p:cNvSpPr/>
          <p:nvPr/>
        </p:nvSpPr>
        <p:spPr>
          <a:xfrm>
            <a:off x="1731726" y="3767568"/>
            <a:ext cx="1501245" cy="51115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9" name="Google Shape;319;p47"/>
          <p:cNvSpPr/>
          <p:nvPr/>
        </p:nvSpPr>
        <p:spPr>
          <a:xfrm>
            <a:off x="7062317" y="3769166"/>
            <a:ext cx="1749255" cy="530319"/>
          </a:xfrm>
          <a:prstGeom prst="rect">
            <a:avLst/>
          </a:prstGeom>
          <a:solidFill>
            <a:schemeClr val="lt1"/>
          </a:solidFill>
          <a:ln>
            <a:noFill/>
          </a:ln>
        </p:spPr>
        <p:txBody>
          <a:bodyPr spcFirstLastPara="1" wrap="square" lIns="91425" tIns="91425" rIns="91425" bIns="91425" anchor="ctr" anchorCtr="0">
            <a:noAutofit/>
          </a:bodyPr>
          <a:lstStyle/>
          <a:p>
            <a:pPr algn="ctr"/>
            <a:r>
              <a:rPr lang="en" b="1">
                <a:solidFill>
                  <a:srgbClr val="014023"/>
                </a:solidFill>
              </a:rPr>
              <a:t>Android App</a:t>
            </a:r>
          </a:p>
        </p:txBody>
      </p:sp>
      <p:sp>
        <p:nvSpPr>
          <p:cNvPr id="320" name="Google Shape;320;p47"/>
          <p:cNvSpPr/>
          <p:nvPr/>
        </p:nvSpPr>
        <p:spPr>
          <a:xfrm>
            <a:off x="5109977" y="3769965"/>
            <a:ext cx="1501246" cy="519536"/>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1" name="Google Shape;321;p47"/>
          <p:cNvSpPr/>
          <p:nvPr/>
        </p:nvSpPr>
        <p:spPr>
          <a:xfrm>
            <a:off x="214229" y="3778361"/>
            <a:ext cx="1390541" cy="558774"/>
          </a:xfrm>
          <a:prstGeom prst="rect">
            <a:avLst/>
          </a:prstGeom>
          <a:solidFill>
            <a:schemeClr val="lt1"/>
          </a:solidFill>
          <a:ln>
            <a:noFill/>
          </a:ln>
        </p:spPr>
        <p:txBody>
          <a:bodyPr spcFirstLastPara="1" wrap="square" lIns="91425" tIns="91425" rIns="91425" bIns="91425" anchor="ctr" anchorCtr="0">
            <a:noAutofit/>
          </a:bodyPr>
          <a:lstStyle/>
          <a:p>
            <a:r>
              <a:rPr lang="en" b="1"/>
              <a:t>                             </a:t>
            </a:r>
            <a:r>
              <a:rPr lang="en" b="1">
                <a:solidFill>
                  <a:srgbClr val="014023"/>
                </a:solidFill>
              </a:rPr>
              <a:t>Front-End</a:t>
            </a:r>
            <a:endParaRPr lang="en" b="1"/>
          </a:p>
          <a:p>
            <a:pPr marL="0" lvl="0" indent="0" algn="l">
              <a:spcBef>
                <a:spcPts val="0"/>
              </a:spcBef>
              <a:spcAft>
                <a:spcPts val="0"/>
              </a:spcAft>
              <a:buNone/>
            </a:pPr>
            <a:endParaRPr lang="en" b="1"/>
          </a:p>
        </p:txBody>
      </p:sp>
      <p:sp>
        <p:nvSpPr>
          <p:cNvPr id="322" name="Google Shape;322;p47"/>
          <p:cNvSpPr/>
          <p:nvPr/>
        </p:nvSpPr>
        <p:spPr>
          <a:xfrm>
            <a:off x="7206" y="4366"/>
            <a:ext cx="9280500" cy="73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47"/>
          <p:cNvGrpSpPr/>
          <p:nvPr/>
        </p:nvGrpSpPr>
        <p:grpSpPr>
          <a:xfrm>
            <a:off x="122455" y="2153788"/>
            <a:ext cx="8909525" cy="419836"/>
            <a:chOff x="857973" y="2903473"/>
            <a:chExt cx="7864820" cy="235052"/>
          </a:xfrm>
        </p:grpSpPr>
        <p:cxnSp>
          <p:nvCxnSpPr>
            <p:cNvPr id="324" name="Google Shape;324;p47"/>
            <p:cNvCxnSpPr/>
            <p:nvPr/>
          </p:nvCxnSpPr>
          <p:spPr>
            <a:xfrm>
              <a:off x="1034300"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6" name="Google Shape;326;p47"/>
            <p:cNvCxnSpPr/>
            <p:nvPr/>
          </p:nvCxnSpPr>
          <p:spPr>
            <a:xfrm>
              <a:off x="1973129"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7" name="Google Shape;327;p47"/>
            <p:cNvCxnSpPr/>
            <p:nvPr/>
          </p:nvCxnSpPr>
          <p:spPr>
            <a:xfrm>
              <a:off x="2168141"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47"/>
            <p:cNvCxnSpPr/>
            <p:nvPr/>
          </p:nvCxnSpPr>
          <p:spPr>
            <a:xfrm>
              <a:off x="3320707"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1" name="Google Shape;331;p47"/>
            <p:cNvCxnSpPr/>
            <p:nvPr/>
          </p:nvCxnSpPr>
          <p:spPr>
            <a:xfrm>
              <a:off x="3478349"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2" name="Google Shape;332;p47"/>
            <p:cNvCxnSpPr/>
            <p:nvPr/>
          </p:nvCxnSpPr>
          <p:spPr>
            <a:xfrm>
              <a:off x="5107376" y="2903474"/>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4" name="Google Shape;334;p47"/>
            <p:cNvCxnSpPr/>
            <p:nvPr/>
          </p:nvCxnSpPr>
          <p:spPr>
            <a:xfrm>
              <a:off x="4795652" y="2903473"/>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5" name="Google Shape;335;p47"/>
            <p:cNvCxnSpPr/>
            <p:nvPr/>
          </p:nvCxnSpPr>
          <p:spPr>
            <a:xfrm>
              <a:off x="6944695" y="2933100"/>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6" name="Google Shape;336;p47"/>
            <p:cNvCxnSpPr/>
            <p:nvPr/>
          </p:nvCxnSpPr>
          <p:spPr>
            <a:xfrm>
              <a:off x="841567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7" name="Google Shape;337;p47"/>
            <p:cNvCxnSpPr/>
            <p:nvPr/>
          </p:nvCxnSpPr>
          <p:spPr>
            <a:xfrm>
              <a:off x="872279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8" name="Google Shape;338;p47"/>
            <p:cNvCxnSpPr/>
            <p:nvPr/>
          </p:nvCxnSpPr>
          <p:spPr>
            <a:xfrm>
              <a:off x="857973" y="2939025"/>
              <a:ext cx="0" cy="199500"/>
            </a:xfrm>
            <a:prstGeom prst="straightConnector1">
              <a:avLst/>
            </a:prstGeom>
            <a:noFill/>
            <a:ln w="19050" cap="flat" cmpd="sng">
              <a:solidFill>
                <a:schemeClr val="dk2"/>
              </a:solidFill>
              <a:prstDash val="solid"/>
              <a:round/>
              <a:headEnd type="none" w="med" len="med"/>
              <a:tailEnd type="none" w="med" len="med"/>
            </a:ln>
          </p:spPr>
        </p:cxnSp>
      </p:grpSp>
      <p:sp>
        <p:nvSpPr>
          <p:cNvPr id="339" name="Google Shape;339;p47"/>
          <p:cNvSpPr txBox="1"/>
          <p:nvPr/>
        </p:nvSpPr>
        <p:spPr>
          <a:xfrm>
            <a:off x="65845" y="3417710"/>
            <a:ext cx="1569900" cy="26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lt2"/>
                </a:solidFill>
                <a:latin typeface="Source Serif Pro"/>
                <a:ea typeface="Source Serif Pro"/>
                <a:cs typeface="Source Serif Pro"/>
                <a:sym typeface="Source Serif Pro"/>
              </a:rPr>
              <a:t>Phase 01</a:t>
            </a:r>
            <a:endParaRPr sz="1800" b="1">
              <a:solidFill>
                <a:schemeClr val="lt2"/>
              </a:solidFill>
              <a:latin typeface="Source Serif Pro"/>
              <a:ea typeface="Source Serif Pro"/>
              <a:cs typeface="Source Serif Pro"/>
              <a:sym typeface="Source Serif Pro"/>
            </a:endParaRPr>
          </a:p>
        </p:txBody>
      </p:sp>
      <p:sp>
        <p:nvSpPr>
          <p:cNvPr id="341" name="Google Shape;341;p47"/>
          <p:cNvSpPr txBox="1"/>
          <p:nvPr/>
        </p:nvSpPr>
        <p:spPr>
          <a:xfrm>
            <a:off x="1571172" y="3458544"/>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lt2"/>
                </a:solidFill>
                <a:latin typeface="Source Serif Pro"/>
                <a:ea typeface="Source Serif Pro"/>
                <a:cs typeface="Source Serif Pro"/>
                <a:sym typeface="Source Serif Pro"/>
              </a:rPr>
              <a:t>Phase 02</a:t>
            </a:r>
            <a:endParaRPr sz="1800" b="1">
              <a:solidFill>
                <a:schemeClr val="lt2"/>
              </a:solidFill>
              <a:latin typeface="Source Serif Pro"/>
              <a:ea typeface="Source Serif Pro"/>
              <a:cs typeface="Source Serif Pro"/>
              <a:sym typeface="Source Serif Pro"/>
            </a:endParaRPr>
          </a:p>
        </p:txBody>
      </p:sp>
      <p:sp>
        <p:nvSpPr>
          <p:cNvPr id="343" name="Google Shape;343;p47"/>
          <p:cNvSpPr txBox="1"/>
          <p:nvPr/>
        </p:nvSpPr>
        <p:spPr>
          <a:xfrm>
            <a:off x="3096764" y="3458544"/>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lt2"/>
                </a:solidFill>
                <a:latin typeface="Source Serif Pro"/>
                <a:ea typeface="Source Serif Pro"/>
                <a:cs typeface="Source Serif Pro"/>
                <a:sym typeface="Source Serif Pro"/>
              </a:rPr>
              <a:t>Phase 03</a:t>
            </a:r>
            <a:endParaRPr sz="1800" b="1">
              <a:solidFill>
                <a:schemeClr val="lt2"/>
              </a:solidFill>
              <a:latin typeface="Source Serif Pro"/>
              <a:ea typeface="Source Serif Pro"/>
              <a:cs typeface="Source Serif Pro"/>
              <a:sym typeface="Source Serif Pro"/>
            </a:endParaRPr>
          </a:p>
        </p:txBody>
      </p:sp>
      <p:sp>
        <p:nvSpPr>
          <p:cNvPr id="344" name="Google Shape;344;p47"/>
          <p:cNvSpPr txBox="1"/>
          <p:nvPr/>
        </p:nvSpPr>
        <p:spPr>
          <a:xfrm>
            <a:off x="1732609" y="3767115"/>
            <a:ext cx="1572900" cy="566400"/>
          </a:xfrm>
          <a:prstGeom prst="rect">
            <a:avLst/>
          </a:prstGeom>
          <a:noFill/>
          <a:ln>
            <a:noFill/>
          </a:ln>
        </p:spPr>
        <p:txBody>
          <a:bodyPr spcFirstLastPara="1" wrap="square" lIns="91425" tIns="91425" rIns="91425" bIns="91425" anchor="t" anchorCtr="0">
            <a:noAutofit/>
          </a:bodyPr>
          <a:lstStyle/>
          <a:p>
            <a:pPr algn="ctr"/>
            <a:r>
              <a:rPr lang="en" b="1">
                <a:solidFill>
                  <a:srgbClr val="014023"/>
                </a:solidFill>
                <a:latin typeface="Open Sans"/>
                <a:ea typeface="Open Sans"/>
                <a:cs typeface="Open Sans"/>
              </a:rPr>
              <a:t>Machine Learning Model</a:t>
            </a:r>
          </a:p>
        </p:txBody>
      </p:sp>
      <p:sp>
        <p:nvSpPr>
          <p:cNvPr id="345" name="Google Shape;345;p47"/>
          <p:cNvSpPr txBox="1"/>
          <p:nvPr/>
        </p:nvSpPr>
        <p:spPr>
          <a:xfrm>
            <a:off x="5105496" y="3373078"/>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lt2"/>
                </a:solidFill>
                <a:latin typeface="Source Serif Pro"/>
                <a:ea typeface="Source Serif Pro"/>
                <a:cs typeface="Source Serif Pro"/>
                <a:sym typeface="Source Serif Pro"/>
              </a:rPr>
              <a:t>Phase 04</a:t>
            </a:r>
            <a:endParaRPr sz="1800" b="1">
              <a:solidFill>
                <a:schemeClr val="lt2"/>
              </a:solidFill>
              <a:latin typeface="Source Serif Pro"/>
              <a:ea typeface="Source Serif Pro"/>
              <a:cs typeface="Source Serif Pro"/>
              <a:sym typeface="Source Serif Pro"/>
            </a:endParaRPr>
          </a:p>
        </p:txBody>
      </p:sp>
      <p:sp>
        <p:nvSpPr>
          <p:cNvPr id="346" name="Google Shape;346;p47"/>
          <p:cNvSpPr txBox="1"/>
          <p:nvPr/>
        </p:nvSpPr>
        <p:spPr>
          <a:xfrm>
            <a:off x="5327043" y="3777897"/>
            <a:ext cx="1206278" cy="55561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14023"/>
                </a:solidFill>
                <a:latin typeface="Open Sans"/>
                <a:ea typeface="Open Sans"/>
                <a:cs typeface="Open Sans"/>
              </a:rPr>
              <a:t>Heroku</a:t>
            </a:r>
          </a:p>
        </p:txBody>
      </p:sp>
      <p:sp>
        <p:nvSpPr>
          <p:cNvPr id="347" name="Google Shape;347;p47"/>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r>
              <a:rPr lang="en">
                <a:solidFill>
                  <a:schemeClr val="tx2"/>
                </a:solidFill>
              </a:rPr>
              <a:t>MODULE SPLIT-UP</a:t>
            </a:r>
            <a:endParaRPr lang="en" b="0">
              <a:solidFill>
                <a:schemeClr val="tx2"/>
              </a:solidFill>
            </a:endParaRPr>
          </a:p>
          <a:p>
            <a:endParaRPr lang="en" b="0"/>
          </a:p>
          <a:p>
            <a:pPr marL="0" lvl="0" indent="0" algn="ctr">
              <a:spcBef>
                <a:spcPts val="0"/>
              </a:spcBef>
              <a:spcAft>
                <a:spcPts val="0"/>
              </a:spcAft>
              <a:buNone/>
            </a:pPr>
            <a:endParaRPr lang="en"/>
          </a:p>
        </p:txBody>
      </p:sp>
      <p:pic>
        <p:nvPicPr>
          <p:cNvPr id="348" name="Google Shape;348;p47" descr="Icon&#10;&#10;Description automatically generated"/>
          <p:cNvPicPr preferRelativeResize="0"/>
          <p:nvPr/>
        </p:nvPicPr>
        <p:blipFill rotWithShape="1">
          <a:blip r:embed="rId4"/>
          <a:srcRect l="5548" r="5548"/>
          <a:stretch/>
        </p:blipFill>
        <p:spPr>
          <a:xfrm>
            <a:off x="540524" y="2063208"/>
            <a:ext cx="687300" cy="694800"/>
          </a:xfrm>
          <a:prstGeom prst="ellipse">
            <a:avLst/>
          </a:prstGeom>
          <a:noFill/>
          <a:ln>
            <a:noFill/>
          </a:ln>
        </p:spPr>
      </p:pic>
      <p:pic>
        <p:nvPicPr>
          <p:cNvPr id="349" name="Google Shape;349;p47"/>
          <p:cNvPicPr preferRelativeResize="0"/>
          <p:nvPr/>
        </p:nvPicPr>
        <p:blipFill rotWithShape="1">
          <a:blip r:embed="rId5"/>
          <a:srcRect l="540" r="540"/>
          <a:stretch/>
        </p:blipFill>
        <p:spPr>
          <a:xfrm>
            <a:off x="3631920" y="2085173"/>
            <a:ext cx="687300" cy="694800"/>
          </a:xfrm>
          <a:prstGeom prst="ellipse">
            <a:avLst/>
          </a:prstGeom>
          <a:noFill/>
          <a:ln>
            <a:noFill/>
          </a:ln>
        </p:spPr>
      </p:pic>
      <p:pic>
        <p:nvPicPr>
          <p:cNvPr id="350" name="Google Shape;350;p47" descr="Background pattern&#10;&#10;Description automatically generated"/>
          <p:cNvPicPr preferRelativeResize="0"/>
          <p:nvPr/>
        </p:nvPicPr>
        <p:blipFill rotWithShape="1">
          <a:blip r:embed="rId6"/>
          <a:srcRect l="6255" r="6255"/>
          <a:stretch/>
        </p:blipFill>
        <p:spPr>
          <a:xfrm>
            <a:off x="1807729" y="1944995"/>
            <a:ext cx="956875" cy="834979"/>
          </a:xfrm>
          <a:prstGeom prst="ellipse">
            <a:avLst/>
          </a:prstGeom>
          <a:noFill/>
          <a:ln>
            <a:noFill/>
          </a:ln>
        </p:spPr>
      </p:pic>
      <p:pic>
        <p:nvPicPr>
          <p:cNvPr id="351" name="Google Shape;351;p47" descr="A picture containing text&#10;&#10;Description automatically generated"/>
          <p:cNvPicPr preferRelativeResize="0"/>
          <p:nvPr/>
        </p:nvPicPr>
        <p:blipFill rotWithShape="1">
          <a:blip r:embed="rId7"/>
          <a:srcRect l="2265" r="2265"/>
          <a:stretch/>
        </p:blipFill>
        <p:spPr>
          <a:xfrm>
            <a:off x="7686681" y="2063208"/>
            <a:ext cx="687300" cy="694800"/>
          </a:xfrm>
          <a:prstGeom prst="ellipse">
            <a:avLst/>
          </a:prstGeom>
          <a:noFill/>
          <a:ln>
            <a:noFill/>
          </a:ln>
        </p:spPr>
      </p:pic>
      <p:sp>
        <p:nvSpPr>
          <p:cNvPr id="352" name="Google Shape;352;p47"/>
          <p:cNvSpPr/>
          <p:nvPr/>
        </p:nvSpPr>
        <p:spPr>
          <a:xfrm rot="2340000">
            <a:off x="541442" y="2867194"/>
            <a:ext cx="587567" cy="56156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rot="2160277">
            <a:off x="3563282" y="2891063"/>
            <a:ext cx="716963" cy="550783"/>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rot="2160277">
            <a:off x="5552040" y="2882961"/>
            <a:ext cx="673831" cy="550783"/>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rot="2160277">
            <a:off x="7681904" y="2791581"/>
            <a:ext cx="770878" cy="615481"/>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5;p47">
            <a:extLst>
              <a:ext uri="{FF2B5EF4-FFF2-40B4-BE49-F238E27FC236}">
                <a16:creationId xmlns:a16="http://schemas.microsoft.com/office/drawing/2014/main" id="{CAF63BCE-A5F6-D6CE-9E27-5AE40A5E95BF}"/>
              </a:ext>
            </a:extLst>
          </p:cNvPr>
          <p:cNvSpPr txBox="1"/>
          <p:nvPr/>
        </p:nvSpPr>
        <p:spPr>
          <a:xfrm>
            <a:off x="7244926" y="3416209"/>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lt2"/>
                </a:solidFill>
                <a:latin typeface="Source Serif Pro"/>
                <a:ea typeface="Source Serif Pro"/>
                <a:cs typeface="Source Serif Pro"/>
                <a:sym typeface="Source Serif Pro"/>
              </a:rPr>
              <a:t>Phase 05</a:t>
            </a:r>
            <a:endParaRPr sz="1800" b="1">
              <a:solidFill>
                <a:schemeClr val="lt2"/>
              </a:solidFill>
              <a:latin typeface="Source Serif Pro"/>
              <a:ea typeface="Source Serif Pro"/>
              <a:cs typeface="Source Serif Pro"/>
              <a:sym typeface="Source Serif Pro"/>
            </a:endParaRPr>
          </a:p>
        </p:txBody>
      </p:sp>
      <p:pic>
        <p:nvPicPr>
          <p:cNvPr id="7" name="Google Shape;349;p47" descr="Icon&#10;&#10;Description automatically generated">
            <a:extLst>
              <a:ext uri="{FF2B5EF4-FFF2-40B4-BE49-F238E27FC236}">
                <a16:creationId xmlns:a16="http://schemas.microsoft.com/office/drawing/2014/main" id="{8032CA3B-7AEB-7505-3355-30844F91EC9B}"/>
              </a:ext>
            </a:extLst>
          </p:cNvPr>
          <p:cNvPicPr preferRelativeResize="0"/>
          <p:nvPr/>
        </p:nvPicPr>
        <p:blipFill rotWithShape="1">
          <a:blip r:embed="rId8"/>
          <a:srcRect t="2080" b="2080"/>
          <a:stretch/>
        </p:blipFill>
        <p:spPr>
          <a:xfrm>
            <a:off x="5595228" y="2053422"/>
            <a:ext cx="687300" cy="694800"/>
          </a:xfrm>
          <a:prstGeom prst="ellipse">
            <a:avLst/>
          </a:prstGeom>
          <a:noFill/>
          <a:ln>
            <a:noFill/>
          </a:ln>
        </p:spPr>
      </p:pic>
      <p:sp>
        <p:nvSpPr>
          <p:cNvPr id="8" name="Rectangle 7">
            <a:extLst>
              <a:ext uri="{FF2B5EF4-FFF2-40B4-BE49-F238E27FC236}">
                <a16:creationId xmlns:a16="http://schemas.microsoft.com/office/drawing/2014/main" id="{BD63E54E-B501-1EAA-517F-6782E0AB3553}"/>
              </a:ext>
            </a:extLst>
          </p:cNvPr>
          <p:cNvSpPr/>
          <p:nvPr/>
        </p:nvSpPr>
        <p:spPr>
          <a:xfrm>
            <a:off x="3311466" y="3780527"/>
            <a:ext cx="1541971" cy="517585"/>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200" b="1">
                <a:solidFill>
                  <a:schemeClr val="bg2"/>
                </a:solidFill>
                <a:cs typeface="Arial"/>
              </a:rPr>
              <a:t>Back-End</a:t>
            </a:r>
          </a:p>
        </p:txBody>
      </p:sp>
      <p:sp>
        <p:nvSpPr>
          <p:cNvPr id="2" name="Google Shape;353;p47">
            <a:extLst>
              <a:ext uri="{FF2B5EF4-FFF2-40B4-BE49-F238E27FC236}">
                <a16:creationId xmlns:a16="http://schemas.microsoft.com/office/drawing/2014/main" id="{A0DEA52E-FD97-8DB1-4529-139B0A36B746}"/>
              </a:ext>
            </a:extLst>
          </p:cNvPr>
          <p:cNvSpPr/>
          <p:nvPr/>
        </p:nvSpPr>
        <p:spPr>
          <a:xfrm rot="2160277">
            <a:off x="2001182" y="2824387"/>
            <a:ext cx="716963" cy="550783"/>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56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88F1C4-81FD-BADE-225B-8239161B7DD5}"/>
              </a:ext>
            </a:extLst>
          </p:cNvPr>
          <p:cNvSpPr>
            <a:spLocks noGrp="1"/>
          </p:cNvSpPr>
          <p:nvPr>
            <p:ph type="body" idx="1"/>
          </p:nvPr>
        </p:nvSpPr>
        <p:spPr>
          <a:xfrm>
            <a:off x="286942" y="1230429"/>
            <a:ext cx="8376820" cy="3357000"/>
          </a:xfrm>
        </p:spPr>
        <p:txBody>
          <a:bodyPr/>
          <a:lstStyle/>
          <a:p>
            <a:pPr marL="114300" indent="0">
              <a:buNone/>
            </a:pPr>
            <a:r>
              <a:rPr lang="en-US" sz="1600">
                <a:latin typeface="Arial"/>
              </a:rPr>
              <a:t>Reat Js is one of the most popular front-end JavaScript libraries for building Web applications. It is actively maintained by Meta and a community of skilled developers and companies. It is known to be fast, scalable, simple, and highly advantageous to be used to create large web applications where we can change data without reloading the page. </a:t>
            </a:r>
          </a:p>
          <a:p>
            <a:pPr marL="114300" indent="0">
              <a:buNone/>
            </a:pPr>
            <a:endParaRPr lang="en-US" sz="1600">
              <a:latin typeface="Arial"/>
            </a:endParaRPr>
          </a:p>
          <a:p>
            <a:pPr marL="171450" indent="-171450" algn="just">
              <a:buFont typeface="Arial"/>
              <a:buChar char="•"/>
            </a:pPr>
            <a:r>
              <a:rPr lang="en-US" sz="1600">
                <a:latin typeface="Arial"/>
              </a:rPr>
              <a:t>declarative.</a:t>
            </a:r>
          </a:p>
          <a:p>
            <a:pPr marL="171450" indent="-171450" algn="just">
              <a:buFont typeface="Arial"/>
              <a:buChar char="•"/>
            </a:pPr>
            <a:r>
              <a:rPr lang="en-US" sz="1600">
                <a:latin typeface="Arial"/>
              </a:rPr>
              <a:t>Write once, learn anywhere.</a:t>
            </a:r>
          </a:p>
          <a:p>
            <a:pPr marL="171450" indent="-171450" algn="just">
              <a:buFont typeface="Arial"/>
              <a:buChar char="•"/>
            </a:pPr>
            <a:r>
              <a:rPr lang="en-US" sz="1600">
                <a:latin typeface="Arial"/>
              </a:rPr>
              <a:t>It is simple.</a:t>
            </a:r>
          </a:p>
          <a:p>
            <a:pPr marL="171450" indent="-171450" algn="just">
              <a:buFont typeface="Arial"/>
              <a:buChar char="•"/>
            </a:pPr>
            <a:r>
              <a:rPr lang="en-US" sz="1600">
                <a:latin typeface="Arial"/>
              </a:rPr>
              <a:t>SEO friendly.</a:t>
            </a:r>
          </a:p>
          <a:p>
            <a:pPr marL="171450" indent="-171450" algn="just">
              <a:buFont typeface="Arial"/>
              <a:buChar char="•"/>
            </a:pPr>
            <a:r>
              <a:rPr lang="en-US" sz="1600">
                <a:latin typeface="Arial"/>
              </a:rPr>
              <a:t>Fast, efficient, and easy to learn.</a:t>
            </a:r>
          </a:p>
          <a:p>
            <a:pPr marL="114300" indent="0">
              <a:buNone/>
            </a:pPr>
            <a:endParaRPr lang="en-US" sz="1600">
              <a:latin typeface="Arial"/>
            </a:endParaRPr>
          </a:p>
          <a:p>
            <a:endParaRPr lang="en-US" sz="1600">
              <a:latin typeface="Arial"/>
            </a:endParaRPr>
          </a:p>
        </p:txBody>
      </p:sp>
      <p:sp>
        <p:nvSpPr>
          <p:cNvPr id="3" name="Title 2">
            <a:extLst>
              <a:ext uri="{FF2B5EF4-FFF2-40B4-BE49-F238E27FC236}">
                <a16:creationId xmlns:a16="http://schemas.microsoft.com/office/drawing/2014/main" id="{DE439BBA-6E87-7315-17F1-034633E49913}"/>
              </a:ext>
            </a:extLst>
          </p:cNvPr>
          <p:cNvSpPr>
            <a:spLocks noGrp="1"/>
          </p:cNvSpPr>
          <p:nvPr>
            <p:ph type="title"/>
          </p:nvPr>
        </p:nvSpPr>
        <p:spPr/>
        <p:txBody>
          <a:bodyPr/>
          <a:lstStyle/>
          <a:p>
            <a:r>
              <a:rPr lang="en-US"/>
              <a:t>Front End-React</a:t>
            </a:r>
          </a:p>
        </p:txBody>
      </p:sp>
    </p:spTree>
    <p:extLst>
      <p:ext uri="{BB962C8B-B14F-4D97-AF65-F5344CB8AC3E}">
        <p14:creationId xmlns:p14="http://schemas.microsoft.com/office/powerpoint/2010/main" val="2302894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7"/>
        <p:cNvGrpSpPr/>
        <p:nvPr/>
      </p:nvGrpSpPr>
      <p:grpSpPr>
        <a:xfrm>
          <a:off x="0" y="0"/>
          <a:ext cx="0" cy="0"/>
          <a:chOff x="0" y="0"/>
          <a:chExt cx="0" cy="0"/>
        </a:xfrm>
      </p:grpSpPr>
      <p:sp>
        <p:nvSpPr>
          <p:cNvPr id="580" name="Google Shape;580;p64"/>
          <p:cNvSpPr txBox="1">
            <a:spLocks noGrp="1"/>
          </p:cNvSpPr>
          <p:nvPr>
            <p:ph type="title"/>
          </p:nvPr>
        </p:nvSpPr>
        <p:spPr>
          <a:xfrm>
            <a:off x="1684859" y="-57281"/>
            <a:ext cx="6104400" cy="659950"/>
          </a:xfrm>
          <a:prstGeom prst="rect">
            <a:avLst/>
          </a:prstGeom>
        </p:spPr>
        <p:txBody>
          <a:bodyPr spcFirstLastPara="1" wrap="square" lIns="91425" tIns="91425" rIns="91425" bIns="91425" anchor="t" anchorCtr="0">
            <a:noAutofit/>
          </a:bodyPr>
          <a:lstStyle/>
          <a:p>
            <a:r>
              <a:rPr lang="en"/>
              <a:t>Front End</a:t>
            </a:r>
          </a:p>
        </p:txBody>
      </p:sp>
      <p:sp>
        <p:nvSpPr>
          <p:cNvPr id="4" name="TextBox 3">
            <a:extLst>
              <a:ext uri="{FF2B5EF4-FFF2-40B4-BE49-F238E27FC236}">
                <a16:creationId xmlns:a16="http://schemas.microsoft.com/office/drawing/2014/main" id="{E2877ADB-4459-11CD-1C56-CB6670D16ED2}"/>
              </a:ext>
            </a:extLst>
          </p:cNvPr>
          <p:cNvSpPr txBox="1"/>
          <p:nvPr/>
        </p:nvSpPr>
        <p:spPr>
          <a:xfrm>
            <a:off x="4063042" y="1372679"/>
            <a:ext cx="16217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Landing Page</a:t>
            </a:r>
          </a:p>
        </p:txBody>
      </p:sp>
      <p:sp>
        <p:nvSpPr>
          <p:cNvPr id="2" name="TextBox 1">
            <a:extLst>
              <a:ext uri="{FF2B5EF4-FFF2-40B4-BE49-F238E27FC236}">
                <a16:creationId xmlns:a16="http://schemas.microsoft.com/office/drawing/2014/main" id="{D0573FBC-AF3E-7008-E20A-333B1FDAE32C}"/>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78" name="Google Shape;578;p64"/>
          <p:cNvSpPr/>
          <p:nvPr/>
        </p:nvSpPr>
        <p:spPr>
          <a:xfrm>
            <a:off x="0" y="-146168"/>
            <a:ext cx="9540390" cy="5282013"/>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4" descr="Graphical user interface, website&#10;&#10;Description automatically generated">
            <a:extLst>
              <a:ext uri="{FF2B5EF4-FFF2-40B4-BE49-F238E27FC236}">
                <a16:creationId xmlns:a16="http://schemas.microsoft.com/office/drawing/2014/main" id="{564903D8-4E92-74DD-806C-A6C2FA7A75D3}"/>
              </a:ext>
            </a:extLst>
          </p:cNvPr>
          <p:cNvPicPr>
            <a:picLocks noChangeAspect="1"/>
          </p:cNvPicPr>
          <p:nvPr/>
        </p:nvPicPr>
        <p:blipFill>
          <a:blip r:embed="rId4"/>
          <a:stretch>
            <a:fillRect/>
          </a:stretch>
        </p:blipFill>
        <p:spPr>
          <a:xfrm>
            <a:off x="583407" y="601586"/>
            <a:ext cx="7972425" cy="4104633"/>
          </a:xfrm>
          <a:prstGeom prst="rect">
            <a:avLst/>
          </a:prstGeom>
        </p:spPr>
      </p:pic>
      <p:sp>
        <p:nvSpPr>
          <p:cNvPr id="5" name="TextBox 4">
            <a:extLst>
              <a:ext uri="{FF2B5EF4-FFF2-40B4-BE49-F238E27FC236}">
                <a16:creationId xmlns:a16="http://schemas.microsoft.com/office/drawing/2014/main" id="{D72E37EE-ADE4-27A4-36E2-E2EA563E45B8}"/>
              </a:ext>
            </a:extLst>
          </p:cNvPr>
          <p:cNvSpPr txBox="1"/>
          <p:nvPr/>
        </p:nvSpPr>
        <p:spPr>
          <a:xfrm>
            <a:off x="3327401" y="88900"/>
            <a:ext cx="36083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Front End-Landing page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7"/>
        <p:cNvGrpSpPr/>
        <p:nvPr/>
      </p:nvGrpSpPr>
      <p:grpSpPr>
        <a:xfrm>
          <a:off x="0" y="0"/>
          <a:ext cx="0" cy="0"/>
          <a:chOff x="0" y="0"/>
          <a:chExt cx="0" cy="0"/>
        </a:xfrm>
      </p:grpSpPr>
      <p:sp>
        <p:nvSpPr>
          <p:cNvPr id="578" name="Google Shape;578;p64"/>
          <p:cNvSpPr/>
          <p:nvPr/>
        </p:nvSpPr>
        <p:spPr>
          <a:xfrm>
            <a:off x="0" y="678"/>
            <a:ext cx="9540390" cy="5132786"/>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4"/>
          <p:cNvSpPr txBox="1">
            <a:spLocks noGrp="1"/>
          </p:cNvSpPr>
          <p:nvPr>
            <p:ph type="title"/>
          </p:nvPr>
        </p:nvSpPr>
        <p:spPr>
          <a:xfrm>
            <a:off x="1518171" y="-57281"/>
            <a:ext cx="6104400" cy="659950"/>
          </a:xfrm>
          <a:prstGeom prst="rect">
            <a:avLst/>
          </a:prstGeom>
        </p:spPr>
        <p:txBody>
          <a:bodyPr spcFirstLastPara="1" wrap="square" lIns="91425" tIns="91425" rIns="91425" bIns="91425" anchor="t" anchorCtr="0">
            <a:noAutofit/>
          </a:bodyPr>
          <a:lstStyle/>
          <a:p>
            <a:r>
              <a:rPr lang="en"/>
              <a:t>Front End</a:t>
            </a:r>
          </a:p>
        </p:txBody>
      </p:sp>
      <p:sp>
        <p:nvSpPr>
          <p:cNvPr id="4" name="TextBox 3">
            <a:extLst>
              <a:ext uri="{FF2B5EF4-FFF2-40B4-BE49-F238E27FC236}">
                <a16:creationId xmlns:a16="http://schemas.microsoft.com/office/drawing/2014/main" id="{E2877ADB-4459-11CD-1C56-CB6670D16ED2}"/>
              </a:ext>
            </a:extLst>
          </p:cNvPr>
          <p:cNvSpPr txBox="1"/>
          <p:nvPr/>
        </p:nvSpPr>
        <p:spPr>
          <a:xfrm>
            <a:off x="3001363" y="599821"/>
            <a:ext cx="39508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Crop Prediction and fertilizer prediction</a:t>
            </a:r>
          </a:p>
        </p:txBody>
      </p:sp>
      <p:pic>
        <p:nvPicPr>
          <p:cNvPr id="2" name="Picture 2" descr="A picture containing text, grass&#10;&#10;Description automatically generated">
            <a:extLst>
              <a:ext uri="{FF2B5EF4-FFF2-40B4-BE49-F238E27FC236}">
                <a16:creationId xmlns:a16="http://schemas.microsoft.com/office/drawing/2014/main" id="{17B6600A-5DB7-031C-CFF8-3DAA449F76FD}"/>
              </a:ext>
            </a:extLst>
          </p:cNvPr>
          <p:cNvPicPr>
            <a:picLocks noChangeAspect="1"/>
          </p:cNvPicPr>
          <p:nvPr/>
        </p:nvPicPr>
        <p:blipFill>
          <a:blip r:embed="rId4"/>
          <a:stretch>
            <a:fillRect/>
          </a:stretch>
        </p:blipFill>
        <p:spPr>
          <a:xfrm>
            <a:off x="1540557" y="911925"/>
            <a:ext cx="6148386" cy="3843185"/>
          </a:xfrm>
          <a:prstGeom prst="rect">
            <a:avLst/>
          </a:prstGeom>
        </p:spPr>
      </p:pic>
    </p:spTree>
    <p:extLst>
      <p:ext uri="{BB962C8B-B14F-4D97-AF65-F5344CB8AC3E}">
        <p14:creationId xmlns:p14="http://schemas.microsoft.com/office/powerpoint/2010/main" val="294932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9"/>
          <p:cNvSpPr txBox="1">
            <a:spLocks noGrp="1"/>
          </p:cNvSpPr>
          <p:nvPr>
            <p:ph type="subTitle" idx="1"/>
          </p:nvPr>
        </p:nvSpPr>
        <p:spPr>
          <a:xfrm>
            <a:off x="5338966" y="1289643"/>
            <a:ext cx="2601690" cy="654441"/>
          </a:xfrm>
          <a:prstGeom prst="rect">
            <a:avLst/>
          </a:prstGeom>
        </p:spPr>
        <p:txBody>
          <a:bodyPr spcFirstLastPara="1" wrap="square" lIns="91425" tIns="91425" rIns="91425" bIns="91425" anchor="ctr" anchorCtr="0">
            <a:noAutofit/>
          </a:bodyPr>
          <a:lstStyle/>
          <a:p>
            <a:pPr algn="ctr"/>
            <a:r>
              <a:rPr lang="en" sz="2400"/>
              <a:t>Introduction</a:t>
            </a:r>
            <a:endParaRPr lang="en" sz="2400" b="0"/>
          </a:p>
          <a:p>
            <a:pPr marL="0" lvl="0" indent="0" algn="l">
              <a:spcBef>
                <a:spcPts val="0"/>
              </a:spcBef>
              <a:spcAft>
                <a:spcPts val="0"/>
              </a:spcAft>
              <a:buNone/>
            </a:pPr>
            <a:endParaRPr lang="en" sz="2400"/>
          </a:p>
        </p:txBody>
      </p:sp>
      <p:sp>
        <p:nvSpPr>
          <p:cNvPr id="515" name="Google Shape;515;p59"/>
          <p:cNvSpPr txBox="1">
            <a:spLocks noGrp="1"/>
          </p:cNvSpPr>
          <p:nvPr>
            <p:ph type="title"/>
          </p:nvPr>
        </p:nvSpPr>
        <p:spPr>
          <a:xfrm>
            <a:off x="5046453" y="135921"/>
            <a:ext cx="3858900" cy="572700"/>
          </a:xfrm>
          <a:prstGeom prst="rect">
            <a:avLst/>
          </a:prstGeom>
        </p:spPr>
        <p:txBody>
          <a:bodyPr spcFirstLastPara="1" wrap="square" lIns="91425" tIns="91425" rIns="91425" bIns="91425" anchor="t" anchorCtr="0">
            <a:noAutofit/>
          </a:bodyPr>
          <a:lstStyle/>
          <a:p>
            <a:r>
              <a:rPr lang="en" sz="3200" u="sng"/>
              <a:t>Table of Contents</a:t>
            </a:r>
            <a:endParaRPr lang="en" sz="3200" b="0" u="sng"/>
          </a:p>
          <a:p>
            <a:pPr marL="0" lvl="0" indent="0" algn="ctr">
              <a:spcBef>
                <a:spcPts val="0"/>
              </a:spcBef>
              <a:spcAft>
                <a:spcPts val="0"/>
              </a:spcAft>
              <a:buNone/>
            </a:pPr>
            <a:endParaRPr lang="en" sz="3200" u="sng"/>
          </a:p>
        </p:txBody>
      </p:sp>
      <p:pic>
        <p:nvPicPr>
          <p:cNvPr id="516" name="Google Shape;516;p59"/>
          <p:cNvPicPr preferRelativeResize="0"/>
          <p:nvPr/>
        </p:nvPicPr>
        <p:blipFill rotWithShape="1">
          <a:blip r:embed="rId3">
            <a:alphaModFix/>
          </a:blip>
          <a:srcRect l="3150" t="22334" r="45374" b="7"/>
          <a:stretch/>
        </p:blipFill>
        <p:spPr>
          <a:xfrm>
            <a:off x="5258664" y="1344551"/>
            <a:ext cx="231046" cy="205597"/>
          </a:xfrm>
          <a:prstGeom prst="ellipse">
            <a:avLst/>
          </a:prstGeom>
          <a:noFill/>
          <a:ln>
            <a:noFill/>
          </a:ln>
        </p:spPr>
      </p:pic>
      <p:pic>
        <p:nvPicPr>
          <p:cNvPr id="519" name="Google Shape;519;p59"/>
          <p:cNvPicPr preferRelativeResize="0"/>
          <p:nvPr/>
        </p:nvPicPr>
        <p:blipFill rotWithShape="1">
          <a:blip r:embed="rId4">
            <a:alphaModFix/>
          </a:blip>
          <a:srcRect l="17272" r="23594"/>
          <a:stretch/>
        </p:blipFill>
        <p:spPr>
          <a:xfrm>
            <a:off x="0" y="-36050"/>
            <a:ext cx="4571999" cy="5179549"/>
          </a:xfrm>
          <a:prstGeom prst="rect">
            <a:avLst/>
          </a:prstGeom>
          <a:noFill/>
          <a:ln>
            <a:noFill/>
          </a:ln>
        </p:spPr>
      </p:pic>
      <p:sp>
        <p:nvSpPr>
          <p:cNvPr id="11" name="Google Shape;509;p59">
            <a:extLst>
              <a:ext uri="{FF2B5EF4-FFF2-40B4-BE49-F238E27FC236}">
                <a16:creationId xmlns:a16="http://schemas.microsoft.com/office/drawing/2014/main" id="{30D27222-6ED2-6571-9F6E-30812C4AC83F}"/>
              </a:ext>
            </a:extLst>
          </p:cNvPr>
          <p:cNvSpPr txBox="1">
            <a:spLocks/>
          </p:cNvSpPr>
          <p:nvPr/>
        </p:nvSpPr>
        <p:spPr>
          <a:xfrm>
            <a:off x="5415885" y="1733185"/>
            <a:ext cx="2677171" cy="7083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algn="ctr"/>
            <a:r>
              <a:rPr lang="en" sz="2400"/>
              <a:t> Proposed work </a:t>
            </a:r>
            <a:endParaRPr lang="en-US" sz="2400" b="0"/>
          </a:p>
          <a:p>
            <a:pPr marL="0" indent="0"/>
            <a:endParaRPr lang="en-US" sz="2400"/>
          </a:p>
        </p:txBody>
      </p:sp>
      <p:sp>
        <p:nvSpPr>
          <p:cNvPr id="13" name="Google Shape;509;p59">
            <a:extLst>
              <a:ext uri="{FF2B5EF4-FFF2-40B4-BE49-F238E27FC236}">
                <a16:creationId xmlns:a16="http://schemas.microsoft.com/office/drawing/2014/main" id="{FCCAAC08-17D6-68E9-8EE8-C20FDB453475}"/>
              </a:ext>
            </a:extLst>
          </p:cNvPr>
          <p:cNvSpPr txBox="1">
            <a:spLocks/>
          </p:cNvSpPr>
          <p:nvPr/>
        </p:nvSpPr>
        <p:spPr>
          <a:xfrm>
            <a:off x="5341842" y="2273773"/>
            <a:ext cx="3744690" cy="6005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algn="ctr"/>
            <a:r>
              <a:rPr lang="en" sz="2400"/>
              <a:t>Hardware &amp; software </a:t>
            </a:r>
            <a:endParaRPr lang="en-US" sz="2400" b="0"/>
          </a:p>
          <a:p>
            <a:pPr marL="0" indent="0"/>
            <a:endParaRPr lang="en-US" sz="2400"/>
          </a:p>
        </p:txBody>
      </p:sp>
      <p:sp>
        <p:nvSpPr>
          <p:cNvPr id="15" name="Google Shape;509;p59">
            <a:extLst>
              <a:ext uri="{FF2B5EF4-FFF2-40B4-BE49-F238E27FC236}">
                <a16:creationId xmlns:a16="http://schemas.microsoft.com/office/drawing/2014/main" id="{191CEB83-8380-2230-5D94-4E8FE324B1E6}"/>
              </a:ext>
            </a:extLst>
          </p:cNvPr>
          <p:cNvSpPr txBox="1">
            <a:spLocks/>
          </p:cNvSpPr>
          <p:nvPr/>
        </p:nvSpPr>
        <p:spPr>
          <a:xfrm>
            <a:off x="5418760" y="2782014"/>
            <a:ext cx="3485898" cy="568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algn="ctr"/>
            <a:r>
              <a:rPr lang="en" sz="2400"/>
              <a:t>Architecture diagram</a:t>
            </a:r>
            <a:endParaRPr lang="en-US" sz="2400" b="0"/>
          </a:p>
          <a:p>
            <a:pPr marL="0" indent="0"/>
            <a:endParaRPr lang="en-US" sz="2400"/>
          </a:p>
        </p:txBody>
      </p:sp>
      <p:sp>
        <p:nvSpPr>
          <p:cNvPr id="17" name="Google Shape;509;p59">
            <a:extLst>
              <a:ext uri="{FF2B5EF4-FFF2-40B4-BE49-F238E27FC236}">
                <a16:creationId xmlns:a16="http://schemas.microsoft.com/office/drawing/2014/main" id="{FE4FF709-01F1-09C8-EC94-36260F6CE3EE}"/>
              </a:ext>
            </a:extLst>
          </p:cNvPr>
          <p:cNvSpPr txBox="1">
            <a:spLocks/>
          </p:cNvSpPr>
          <p:nvPr/>
        </p:nvSpPr>
        <p:spPr>
          <a:xfrm>
            <a:off x="5625076" y="3171639"/>
            <a:ext cx="2569341" cy="36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l"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marL="0" indent="0"/>
            <a:r>
              <a:rPr lang="en-US" sz="2400"/>
              <a:t> Module split-up</a:t>
            </a:r>
            <a:endParaRPr lang="en-US"/>
          </a:p>
        </p:txBody>
      </p:sp>
      <p:pic>
        <p:nvPicPr>
          <p:cNvPr id="18" name="Google Shape;516;p59">
            <a:extLst>
              <a:ext uri="{FF2B5EF4-FFF2-40B4-BE49-F238E27FC236}">
                <a16:creationId xmlns:a16="http://schemas.microsoft.com/office/drawing/2014/main" id="{A5A873A4-E445-CDE0-9908-52D9954572EF}"/>
              </a:ext>
            </a:extLst>
          </p:cNvPr>
          <p:cNvPicPr preferRelativeResize="0"/>
          <p:nvPr/>
        </p:nvPicPr>
        <p:blipFill rotWithShape="1">
          <a:blip r:embed="rId3">
            <a:alphaModFix/>
          </a:blip>
          <a:srcRect l="3150" t="22334" r="45374" b="7"/>
          <a:stretch/>
        </p:blipFill>
        <p:spPr>
          <a:xfrm>
            <a:off x="5258664" y="1786655"/>
            <a:ext cx="231046" cy="205597"/>
          </a:xfrm>
          <a:prstGeom prst="ellipse">
            <a:avLst/>
          </a:prstGeom>
          <a:noFill/>
          <a:ln>
            <a:noFill/>
          </a:ln>
        </p:spPr>
      </p:pic>
      <p:pic>
        <p:nvPicPr>
          <p:cNvPr id="19" name="Google Shape;516;p59">
            <a:extLst>
              <a:ext uri="{FF2B5EF4-FFF2-40B4-BE49-F238E27FC236}">
                <a16:creationId xmlns:a16="http://schemas.microsoft.com/office/drawing/2014/main" id="{A030A6B8-4E70-4360-32B9-D4582CEA0D5E}"/>
              </a:ext>
            </a:extLst>
          </p:cNvPr>
          <p:cNvPicPr preferRelativeResize="0"/>
          <p:nvPr/>
        </p:nvPicPr>
        <p:blipFill rotWithShape="1">
          <a:blip r:embed="rId3">
            <a:alphaModFix/>
          </a:blip>
          <a:srcRect l="3150" t="22334" r="45374" b="7"/>
          <a:stretch/>
        </p:blipFill>
        <p:spPr>
          <a:xfrm>
            <a:off x="5258664" y="2271890"/>
            <a:ext cx="231046" cy="205597"/>
          </a:xfrm>
          <a:prstGeom prst="ellipse">
            <a:avLst/>
          </a:prstGeom>
          <a:noFill/>
          <a:ln>
            <a:noFill/>
          </a:ln>
        </p:spPr>
      </p:pic>
      <p:pic>
        <p:nvPicPr>
          <p:cNvPr id="20" name="Google Shape;516;p59">
            <a:extLst>
              <a:ext uri="{FF2B5EF4-FFF2-40B4-BE49-F238E27FC236}">
                <a16:creationId xmlns:a16="http://schemas.microsoft.com/office/drawing/2014/main" id="{27BAA97B-D1C9-963D-7138-DC5F068886E3}"/>
              </a:ext>
            </a:extLst>
          </p:cNvPr>
          <p:cNvPicPr preferRelativeResize="0"/>
          <p:nvPr/>
        </p:nvPicPr>
        <p:blipFill rotWithShape="1">
          <a:blip r:embed="rId3">
            <a:alphaModFix/>
          </a:blip>
          <a:srcRect l="3150" t="22334" r="45374" b="7"/>
          <a:stretch/>
        </p:blipFill>
        <p:spPr>
          <a:xfrm>
            <a:off x="5258663" y="2778692"/>
            <a:ext cx="231046" cy="205597"/>
          </a:xfrm>
          <a:prstGeom prst="ellipse">
            <a:avLst/>
          </a:prstGeom>
          <a:noFill/>
          <a:ln>
            <a:noFill/>
          </a:ln>
        </p:spPr>
      </p:pic>
      <p:pic>
        <p:nvPicPr>
          <p:cNvPr id="21" name="Google Shape;516;p59">
            <a:extLst>
              <a:ext uri="{FF2B5EF4-FFF2-40B4-BE49-F238E27FC236}">
                <a16:creationId xmlns:a16="http://schemas.microsoft.com/office/drawing/2014/main" id="{ABAA1AA1-07AA-BE42-94BD-C6088F7AE911}"/>
              </a:ext>
            </a:extLst>
          </p:cNvPr>
          <p:cNvPicPr preferRelativeResize="0"/>
          <p:nvPr/>
        </p:nvPicPr>
        <p:blipFill rotWithShape="1">
          <a:blip r:embed="rId3">
            <a:alphaModFix/>
          </a:blip>
          <a:srcRect l="3150" t="22334" r="45374" b="7"/>
          <a:stretch/>
        </p:blipFill>
        <p:spPr>
          <a:xfrm>
            <a:off x="5247881" y="3253145"/>
            <a:ext cx="231046" cy="205597"/>
          </a:xfrm>
          <a:prstGeom prst="ellipse">
            <a:avLst/>
          </a:prstGeom>
          <a:noFill/>
          <a:ln>
            <a:noFill/>
          </a:ln>
        </p:spPr>
      </p:pic>
      <p:sp>
        <p:nvSpPr>
          <p:cNvPr id="22" name="TextBox 21">
            <a:extLst>
              <a:ext uri="{FF2B5EF4-FFF2-40B4-BE49-F238E27FC236}">
                <a16:creationId xmlns:a16="http://schemas.microsoft.com/office/drawing/2014/main" id="{7C9974FE-EEFF-FC91-0A6D-BADC34A51CA6}"/>
              </a:ext>
            </a:extLst>
          </p:cNvPr>
          <p:cNvSpPr txBox="1"/>
          <p:nvPr/>
        </p:nvSpPr>
        <p:spPr>
          <a:xfrm>
            <a:off x="5691277" y="360476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tx2"/>
                </a:solidFill>
                <a:latin typeface="Source Serif Pro"/>
                <a:ea typeface="Source Serif Pro"/>
              </a:rPr>
              <a:t>Demo</a:t>
            </a:r>
          </a:p>
        </p:txBody>
      </p:sp>
      <p:pic>
        <p:nvPicPr>
          <p:cNvPr id="23" name="Google Shape;516;p59">
            <a:extLst>
              <a:ext uri="{FF2B5EF4-FFF2-40B4-BE49-F238E27FC236}">
                <a16:creationId xmlns:a16="http://schemas.microsoft.com/office/drawing/2014/main" id="{8479F4D0-0BE4-B4B4-7283-E0C46686A02E}"/>
              </a:ext>
            </a:extLst>
          </p:cNvPr>
          <p:cNvPicPr preferRelativeResize="0"/>
          <p:nvPr/>
        </p:nvPicPr>
        <p:blipFill rotWithShape="1">
          <a:blip r:embed="rId3">
            <a:alphaModFix/>
          </a:blip>
          <a:srcRect l="3150" t="22334" r="45374" b="7"/>
          <a:stretch/>
        </p:blipFill>
        <p:spPr>
          <a:xfrm>
            <a:off x="5258664" y="3716815"/>
            <a:ext cx="231046" cy="205597"/>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5" name="Google Shape;265;p43" descr="Background pattern&#10;&#10;Description automatically generated"/>
          <p:cNvPicPr preferRelativeResize="0"/>
          <p:nvPr/>
        </p:nvPicPr>
        <p:blipFill rotWithShape="1">
          <a:blip r:embed="rId3">
            <a:extLst>
              <a:ext uri="{837473B0-CC2E-450A-ABE3-18F120FF3D39}">
                <a1611:picAttrSrcUrl xmlns:a1611="http://schemas.microsoft.com/office/drawing/2016/11/main" r:id="rId4"/>
              </a:ext>
            </a:extLst>
          </a:blip>
          <a:srcRect l="18348" r="18348"/>
          <a:stretch/>
        </p:blipFill>
        <p:spPr>
          <a:xfrm>
            <a:off x="4570425" y="0"/>
            <a:ext cx="4573577" cy="5138216"/>
          </a:xfrm>
          <a:prstGeom prst="rect">
            <a:avLst/>
          </a:prstGeom>
          <a:noFill/>
          <a:ln>
            <a:noFill/>
          </a:ln>
        </p:spPr>
      </p:pic>
      <p:sp>
        <p:nvSpPr>
          <p:cNvPr id="270" name="Google Shape;270;p43"/>
          <p:cNvSpPr txBox="1">
            <a:spLocks noGrp="1"/>
          </p:cNvSpPr>
          <p:nvPr>
            <p:ph type="subTitle" idx="4294967295"/>
          </p:nvPr>
        </p:nvSpPr>
        <p:spPr>
          <a:xfrm>
            <a:off x="140527" y="930213"/>
            <a:ext cx="3912291" cy="3752650"/>
          </a:xfrm>
          <a:prstGeom prst="rect">
            <a:avLst/>
          </a:prstGeom>
        </p:spPr>
        <p:txBody>
          <a:bodyPr spcFirstLastPara="1" wrap="square" lIns="91425" tIns="91425" rIns="91425" bIns="91425" anchor="ctr" anchorCtr="0">
            <a:noAutofit/>
          </a:bodyPr>
          <a:lstStyle/>
          <a:p>
            <a:pPr marL="285750" indent="-285750">
              <a:lnSpc>
                <a:spcPct val="100000"/>
              </a:lnSpc>
            </a:pPr>
            <a:r>
              <a:rPr lang="en" b="1">
                <a:solidFill>
                  <a:schemeClr val="lt2"/>
                </a:solidFill>
                <a:latin typeface="Source Serif Pro"/>
                <a:ea typeface="Source Serif Pro"/>
                <a:cs typeface="Source Serif Pro"/>
              </a:rPr>
              <a:t>For Training our model We have used "RandomForest Model" From Scikit learn Machine learning library .</a:t>
            </a:r>
          </a:p>
          <a:p>
            <a:pPr marL="285750" indent="-285750">
              <a:lnSpc>
                <a:spcPct val="100000"/>
              </a:lnSpc>
            </a:pPr>
            <a:endParaRPr lang="en" b="1">
              <a:solidFill>
                <a:schemeClr val="lt2"/>
              </a:solidFill>
              <a:latin typeface="Source Serif Pro"/>
              <a:ea typeface="Source Serif Pro"/>
              <a:cs typeface="Source Serif Pro"/>
            </a:endParaRPr>
          </a:p>
          <a:p>
            <a:pPr marL="285750" indent="-285750">
              <a:lnSpc>
                <a:spcPct val="100000"/>
              </a:lnSpc>
            </a:pPr>
            <a:r>
              <a:rPr lang="en" b="1">
                <a:solidFill>
                  <a:schemeClr val="lt2"/>
                </a:solidFill>
                <a:latin typeface="Source Serif Pro"/>
                <a:ea typeface="Source Serif Pro"/>
                <a:cs typeface="Source Serif Pro"/>
              </a:rPr>
              <a:t>This had the accuracy score of 99.72.</a:t>
            </a:r>
          </a:p>
          <a:p>
            <a:pPr marL="285750" indent="-285750">
              <a:lnSpc>
                <a:spcPct val="100000"/>
              </a:lnSpc>
            </a:pPr>
            <a:endParaRPr lang="en" b="1">
              <a:solidFill>
                <a:schemeClr val="lt2"/>
              </a:solidFill>
              <a:latin typeface="Source Serif Pro"/>
              <a:ea typeface="Source Serif Pro"/>
              <a:cs typeface="Source Serif Pro"/>
            </a:endParaRPr>
          </a:p>
          <a:p>
            <a:pPr marL="285750" indent="-285750">
              <a:lnSpc>
                <a:spcPct val="100000"/>
              </a:lnSpc>
            </a:pPr>
            <a:r>
              <a:rPr lang="en" b="1">
                <a:solidFill>
                  <a:schemeClr val="lt2"/>
                </a:solidFill>
                <a:latin typeface="Source Serif Pro"/>
                <a:ea typeface="Source Serif Pro"/>
                <a:cs typeface="Source Serif Pro"/>
              </a:rPr>
              <a:t>We have also tried other classification models such as Logistic Regression, Decision Tree etc.</a:t>
            </a:r>
          </a:p>
        </p:txBody>
      </p:sp>
      <p:sp>
        <p:nvSpPr>
          <p:cNvPr id="273" name="Google Shape;273;p43"/>
          <p:cNvSpPr txBox="1"/>
          <p:nvPr/>
        </p:nvSpPr>
        <p:spPr>
          <a:xfrm>
            <a:off x="617275" y="4003252"/>
            <a:ext cx="3808200" cy="7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 sz="1200">
              <a:solidFill>
                <a:srgbClr val="02734A"/>
              </a:solidFill>
              <a:latin typeface="Open Sans"/>
              <a:ea typeface="Open Sans"/>
              <a:cs typeface="Open Sans"/>
            </a:endParaRPr>
          </a:p>
        </p:txBody>
      </p:sp>
      <p:sp>
        <p:nvSpPr>
          <p:cNvPr id="2" name="TextBox 1">
            <a:extLst>
              <a:ext uri="{FF2B5EF4-FFF2-40B4-BE49-F238E27FC236}">
                <a16:creationId xmlns:a16="http://schemas.microsoft.com/office/drawing/2014/main" id="{5082816D-E964-09BA-2865-DE70B09A989F}"/>
              </a:ext>
            </a:extLst>
          </p:cNvPr>
          <p:cNvSpPr txBox="1"/>
          <p:nvPr/>
        </p:nvSpPr>
        <p:spPr>
          <a:xfrm>
            <a:off x="4570413" y="5418138"/>
            <a:ext cx="4573587" cy="317500"/>
          </a:xfrm>
          <a:prstGeom prst="rect">
            <a:avLst/>
          </a:prstGeom>
        </p:spPr>
        <p:txBody>
          <a:bodyPr>
            <a:normAutofit fontScale="92500"/>
          </a:bodyPr>
          <a:lstStyle/>
          <a:p>
            <a:r>
              <a:rPr lang="en-US">
                <a:hlinkClick r:id="rId4"/>
              </a:rPr>
              <a:t>This Photo</a:t>
            </a:r>
            <a:r>
              <a:rPr lang="en-US"/>
              <a:t> by Unknown author is licensed under </a:t>
            </a:r>
            <a:r>
              <a:rPr lang="en-US">
                <a:hlinkClick r:id="rId5"/>
              </a:rPr>
              <a:t>CC BY</a:t>
            </a:r>
            <a:r>
              <a:rPr lang="en-US"/>
              <a:t>.</a:t>
            </a:r>
          </a:p>
        </p:txBody>
      </p:sp>
      <p:pic>
        <p:nvPicPr>
          <p:cNvPr id="4" name="Picture 4" descr="Logo&#10;&#10;Description automatically generated">
            <a:extLst>
              <a:ext uri="{FF2B5EF4-FFF2-40B4-BE49-F238E27FC236}">
                <a16:creationId xmlns:a16="http://schemas.microsoft.com/office/drawing/2014/main" id="{BD2F73A2-D202-F89A-40FF-52B6D21DE6B2}"/>
              </a:ext>
            </a:extLst>
          </p:cNvPr>
          <p:cNvPicPr>
            <a:picLocks noChangeAspect="1"/>
          </p:cNvPicPr>
          <p:nvPr/>
        </p:nvPicPr>
        <p:blipFill>
          <a:blip r:embed="rId6"/>
          <a:stretch>
            <a:fillRect/>
          </a:stretch>
        </p:blipFill>
        <p:spPr>
          <a:xfrm>
            <a:off x="-862462" y="-742844"/>
            <a:ext cx="6426679" cy="233682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2"/>
        <p:cNvGrpSpPr/>
        <p:nvPr/>
      </p:nvGrpSpPr>
      <p:grpSpPr>
        <a:xfrm>
          <a:off x="0" y="0"/>
          <a:ext cx="0" cy="0"/>
          <a:chOff x="0" y="0"/>
          <a:chExt cx="0" cy="0"/>
        </a:xfrm>
      </p:grpSpPr>
      <p:sp>
        <p:nvSpPr>
          <p:cNvPr id="563" name="Google Shape;563;p63"/>
          <p:cNvSpPr/>
          <p:nvPr/>
        </p:nvSpPr>
        <p:spPr>
          <a:xfrm>
            <a:off x="-3930" y="-35896"/>
            <a:ext cx="5938421" cy="526387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3"/>
          <p:cNvSpPr txBox="1">
            <a:spLocks noGrp="1"/>
          </p:cNvSpPr>
          <p:nvPr>
            <p:ph type="title"/>
          </p:nvPr>
        </p:nvSpPr>
        <p:spPr>
          <a:xfrm>
            <a:off x="403061" y="130715"/>
            <a:ext cx="4306879" cy="1241247"/>
          </a:xfrm>
          <a:prstGeom prst="rect">
            <a:avLst/>
          </a:prstGeom>
        </p:spPr>
        <p:txBody>
          <a:bodyPr spcFirstLastPara="1" wrap="square" lIns="91425" tIns="91425" rIns="91425" bIns="91425" anchor="t" anchorCtr="0">
            <a:noAutofit/>
          </a:bodyPr>
          <a:lstStyle/>
          <a:p>
            <a:r>
              <a:rPr lang="en" sz="7200"/>
              <a:t>Back End</a:t>
            </a:r>
          </a:p>
        </p:txBody>
      </p:sp>
      <p:sp>
        <p:nvSpPr>
          <p:cNvPr id="2" name="TextBox 1">
            <a:extLst>
              <a:ext uri="{FF2B5EF4-FFF2-40B4-BE49-F238E27FC236}">
                <a16:creationId xmlns:a16="http://schemas.microsoft.com/office/drawing/2014/main" id="{51A3E37F-025F-11FA-E8E1-D6C0DC44A665}"/>
              </a:ext>
            </a:extLst>
          </p:cNvPr>
          <p:cNvSpPr txBox="1"/>
          <p:nvPr/>
        </p:nvSpPr>
        <p:spPr>
          <a:xfrm>
            <a:off x="228600" y="1571625"/>
            <a:ext cx="512445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t>To design / to connect out React app with our Machine learning model we have use "FastAPI"</a:t>
            </a:r>
          </a:p>
          <a:p>
            <a:pPr marL="285750" indent="-285750">
              <a:buChar char="•"/>
            </a:pPr>
            <a:endParaRPr lang="en-US" sz="1800"/>
          </a:p>
          <a:p>
            <a:pPr marL="285750" indent="-285750">
              <a:buChar char="•"/>
            </a:pPr>
            <a:endParaRPr lang="en-US" sz="1800"/>
          </a:p>
          <a:p>
            <a:pPr marL="285750" indent="-285750">
              <a:buChar char="•"/>
            </a:pPr>
            <a:r>
              <a:rPr lang="en-US" sz="1800"/>
              <a:t>FastAPI is a modern, fast (high-performance), web framework for building APIs.</a:t>
            </a:r>
          </a:p>
          <a:p>
            <a:pPr marL="285750" indent="-285750">
              <a:buChar char="•"/>
            </a:pPr>
            <a:endParaRPr lang="en-US" sz="1800"/>
          </a:p>
          <a:p>
            <a:pPr marL="285750" indent="-285750">
              <a:buChar char="•"/>
            </a:pPr>
            <a:r>
              <a:rPr lang="en-US" sz="1800"/>
              <a:t>To also Provides us swagger UI </a:t>
            </a:r>
          </a:p>
          <a:p>
            <a:pPr marL="285750" indent="-285750">
              <a:buChar char="•"/>
            </a:pPr>
            <a:endParaRPr lang="en-US"/>
          </a:p>
          <a:p>
            <a:pPr marL="285750" indent="-285750">
              <a:buChar char="•"/>
            </a:pPr>
            <a:endParaRPr lang="en-US"/>
          </a:p>
          <a:p>
            <a:pPr marL="285750" indent="-285750">
              <a:buChar cha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693544" y="304712"/>
            <a:ext cx="7774956" cy="454859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1"/>
          <p:cNvSpPr/>
          <p:nvPr/>
        </p:nvSpPr>
        <p:spPr>
          <a:xfrm>
            <a:off x="6075082" y="3884733"/>
            <a:ext cx="98433" cy="10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 name="TextBox 1">
            <a:extLst>
              <a:ext uri="{FF2B5EF4-FFF2-40B4-BE49-F238E27FC236}">
                <a16:creationId xmlns:a16="http://schemas.microsoft.com/office/drawing/2014/main" id="{5F785744-EE00-EB4A-6732-BBCF264773B2}"/>
              </a:ext>
            </a:extLst>
          </p:cNvPr>
          <p:cNvSpPr txBox="1"/>
          <p:nvPr/>
        </p:nvSpPr>
        <p:spPr>
          <a:xfrm>
            <a:off x="1895655" y="510037"/>
            <a:ext cx="5223294"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04800" algn="ctr"/>
            <a:r>
              <a:rPr lang="en-US" sz="2800">
                <a:solidFill>
                  <a:schemeClr val="tx2"/>
                </a:solidFill>
              </a:rPr>
              <a:t>Advantages of Fast Api</a:t>
            </a:r>
          </a:p>
          <a:p>
            <a:pPr marL="457200" indent="-304800" algn="ctr"/>
            <a:endParaRPr lang="en-US" sz="2800">
              <a:solidFill>
                <a:schemeClr val="tx2"/>
              </a:solidFill>
            </a:endParaRPr>
          </a:p>
          <a:p>
            <a:pPr algn="ctr"/>
            <a:endParaRPr lang="en-US" sz="2800" b="1">
              <a:solidFill>
                <a:schemeClr val="tx2"/>
              </a:solidFill>
            </a:endParaRPr>
          </a:p>
          <a:p>
            <a:pPr algn="ctr"/>
            <a:endParaRPr lang="en-US" sz="2000" b="1">
              <a:solidFill>
                <a:schemeClr val="tx2"/>
              </a:solidFill>
            </a:endParaRPr>
          </a:p>
        </p:txBody>
      </p:sp>
      <p:sp>
        <p:nvSpPr>
          <p:cNvPr id="4" name="TextBox 3">
            <a:extLst>
              <a:ext uri="{FF2B5EF4-FFF2-40B4-BE49-F238E27FC236}">
                <a16:creationId xmlns:a16="http://schemas.microsoft.com/office/drawing/2014/main" id="{AF17118E-488A-32D2-DF21-98E456F00358}"/>
              </a:ext>
            </a:extLst>
          </p:cNvPr>
          <p:cNvSpPr txBox="1"/>
          <p:nvPr/>
        </p:nvSpPr>
        <p:spPr>
          <a:xfrm>
            <a:off x="882051" y="1232499"/>
            <a:ext cx="750929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Scalable </a:t>
            </a:r>
            <a:r>
              <a:rPr lang="en-US" sz="1800"/>
              <a:t>:- Its simplicity of use and few dependencies enable it to run smoothly even as it scales up and up.</a:t>
            </a:r>
            <a:br>
              <a:rPr lang="en-US" sz="1800"/>
            </a:br>
            <a:endParaRPr lang="en-US" sz="1800"/>
          </a:p>
          <a:p>
            <a:r>
              <a:rPr lang="en-US" sz="1800" b="1"/>
              <a:t>Flexible </a:t>
            </a:r>
            <a:r>
              <a:rPr lang="en-US" sz="1800"/>
              <a:t>:-There are very few parts of Fast API that cannot be easily and safely altered because of its simplicity and minimality.</a:t>
            </a:r>
            <a:br>
              <a:rPr lang="en-US" sz="1800"/>
            </a:br>
            <a:br>
              <a:rPr lang="en-US" sz="1800"/>
            </a:br>
            <a:r>
              <a:rPr lang="en-US" sz="1800" b="1"/>
              <a:t>Modularity :</a:t>
            </a:r>
            <a:r>
              <a:rPr lang="en-US" sz="1800"/>
              <a:t>- Modular code provides a huge number of benefits. With Fast, you have the ability to create multiple  applications or servers, distributed across a large network of servers</a:t>
            </a:r>
          </a:p>
          <a:p>
            <a:endParaRPr lang="en-US" sz="1800"/>
          </a:p>
          <a:p>
            <a:endParaRPr lang="en-US" sz="1800"/>
          </a:p>
          <a:p>
            <a:endParaRPr lang="en-US" sz="1800"/>
          </a:p>
        </p:txBody>
      </p:sp>
    </p:spTree>
    <p:extLst>
      <p:ext uri="{BB962C8B-B14F-4D97-AF65-F5344CB8AC3E}">
        <p14:creationId xmlns:p14="http://schemas.microsoft.com/office/powerpoint/2010/main" val="1018083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693544" y="304712"/>
            <a:ext cx="7774956" cy="454859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1"/>
          <p:cNvSpPr/>
          <p:nvPr/>
        </p:nvSpPr>
        <p:spPr>
          <a:xfrm>
            <a:off x="6075082" y="3884733"/>
            <a:ext cx="98433" cy="10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 name="TextBox 1">
            <a:extLst>
              <a:ext uri="{FF2B5EF4-FFF2-40B4-BE49-F238E27FC236}">
                <a16:creationId xmlns:a16="http://schemas.microsoft.com/office/drawing/2014/main" id="{5F785744-EE00-EB4A-6732-BBCF264773B2}"/>
              </a:ext>
            </a:extLst>
          </p:cNvPr>
          <p:cNvSpPr txBox="1"/>
          <p:nvPr/>
        </p:nvSpPr>
        <p:spPr>
          <a:xfrm>
            <a:off x="1043797" y="510037"/>
            <a:ext cx="711032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800" b="1">
                <a:solidFill>
                  <a:schemeClr val="tx2"/>
                </a:solidFill>
              </a:rPr>
              <a:t>HEROKU</a:t>
            </a:r>
            <a:endParaRPr lang="en-US" sz="2800">
              <a:solidFill>
                <a:schemeClr val="tx2"/>
              </a:solidFill>
            </a:endParaRPr>
          </a:p>
          <a:p>
            <a:pPr algn="ctr"/>
            <a:endParaRPr lang="en-US" sz="2800" b="1">
              <a:solidFill>
                <a:schemeClr val="tx2"/>
              </a:solidFill>
            </a:endParaRPr>
          </a:p>
        </p:txBody>
      </p:sp>
      <p:sp>
        <p:nvSpPr>
          <p:cNvPr id="4" name="TextBox 3">
            <a:extLst>
              <a:ext uri="{FF2B5EF4-FFF2-40B4-BE49-F238E27FC236}">
                <a16:creationId xmlns:a16="http://schemas.microsoft.com/office/drawing/2014/main" id="{AF17118E-488A-32D2-DF21-98E456F00358}"/>
              </a:ext>
            </a:extLst>
          </p:cNvPr>
          <p:cNvSpPr txBox="1"/>
          <p:nvPr/>
        </p:nvSpPr>
        <p:spPr>
          <a:xfrm>
            <a:off x="882051" y="1232499"/>
            <a:ext cx="750929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a:t>Heroku is a container-based cloud Platform as a Service (PaaS). It is an easy to use service to deploy, manage and scale modern apps. </a:t>
            </a:r>
            <a:endParaRPr lang="en-US"/>
          </a:p>
          <a:p>
            <a:endParaRPr lang="en"/>
          </a:p>
          <a:p>
            <a:r>
              <a:rPr lang="en"/>
              <a:t>Heroku supports several programming languages that are used as a web application deployment model, including Java, Node.js, Scala, Clojure, Python, PHP, and Go. This means a variety of developers can look to Heroku for an inexpensive way to scale their application, no matter their preferred development language.</a:t>
            </a:r>
            <a:endParaRPr lang="en-US"/>
          </a:p>
          <a:p>
            <a:endParaRPr lang="en"/>
          </a:p>
          <a:p>
            <a:r>
              <a:rPr lang="en"/>
              <a:t>Projects created in Heroku are bound to repositories in GitHub. Heroku’s integration with GitHub provides automated builds and deploys of the latest version of code.</a:t>
            </a:r>
            <a:endParaRPr lang="en-US"/>
          </a:p>
          <a:p>
            <a:endParaRPr lang="en"/>
          </a:p>
          <a:p>
            <a:r>
              <a:rPr lang="en"/>
              <a:t>GitHub is a trusted repository of source code, so Heroku’s integration with GitHub and other tools helps developers optimize their efforts and save stakeholders time and money over the course of development projects.</a:t>
            </a:r>
            <a:endParaRPr lang="en-US"/>
          </a:p>
          <a:p>
            <a:endParaRPr lang="en"/>
          </a:p>
          <a:p>
            <a:endParaRPr lang="en"/>
          </a:p>
          <a:p>
            <a:pPr marL="158750"/>
            <a:endParaRPr lang="en-US"/>
          </a:p>
          <a:p>
            <a:endParaRPr lang="en"/>
          </a:p>
        </p:txBody>
      </p:sp>
    </p:spTree>
    <p:extLst>
      <p:ext uri="{BB962C8B-B14F-4D97-AF65-F5344CB8AC3E}">
        <p14:creationId xmlns:p14="http://schemas.microsoft.com/office/powerpoint/2010/main" val="895994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693544" y="304712"/>
            <a:ext cx="7774956" cy="454859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1"/>
          <p:cNvSpPr/>
          <p:nvPr/>
        </p:nvSpPr>
        <p:spPr>
          <a:xfrm>
            <a:off x="6075082" y="3884733"/>
            <a:ext cx="98433" cy="10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 name="TextBox 1">
            <a:extLst>
              <a:ext uri="{FF2B5EF4-FFF2-40B4-BE49-F238E27FC236}">
                <a16:creationId xmlns:a16="http://schemas.microsoft.com/office/drawing/2014/main" id="{5F785744-EE00-EB4A-6732-BBCF264773B2}"/>
              </a:ext>
            </a:extLst>
          </p:cNvPr>
          <p:cNvSpPr txBox="1"/>
          <p:nvPr/>
        </p:nvSpPr>
        <p:spPr>
          <a:xfrm>
            <a:off x="1043797" y="510037"/>
            <a:ext cx="711032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tx2"/>
                </a:solidFill>
              </a:rPr>
              <a:t>Why Choose Heroku for Deployment</a:t>
            </a:r>
            <a:endParaRPr lang="en-US" sz="2800">
              <a:solidFill>
                <a:schemeClr val="tx2"/>
              </a:solidFill>
            </a:endParaRPr>
          </a:p>
          <a:p>
            <a:pPr algn="ctr"/>
            <a:endParaRPr lang="en-US" sz="2800" b="1">
              <a:solidFill>
                <a:schemeClr val="tx2"/>
              </a:solidFill>
            </a:endParaRPr>
          </a:p>
        </p:txBody>
      </p:sp>
      <p:sp>
        <p:nvSpPr>
          <p:cNvPr id="4" name="TextBox 3">
            <a:extLst>
              <a:ext uri="{FF2B5EF4-FFF2-40B4-BE49-F238E27FC236}">
                <a16:creationId xmlns:a16="http://schemas.microsoft.com/office/drawing/2014/main" id="{AF17118E-488A-32D2-DF21-98E456F00358}"/>
              </a:ext>
            </a:extLst>
          </p:cNvPr>
          <p:cNvSpPr txBox="1"/>
          <p:nvPr/>
        </p:nvSpPr>
        <p:spPr>
          <a:xfrm>
            <a:off x="882051" y="1232499"/>
            <a:ext cx="7509294"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t>Heroku is a container-based cloud Platform as a Service (PaaS). It is an easy to use service to deploy, manage and scale modern apps. </a:t>
            </a:r>
          </a:p>
          <a:p>
            <a:endParaRPr lang="en" sz="1200"/>
          </a:p>
          <a:p>
            <a:r>
              <a:rPr lang="en" sz="1200"/>
              <a:t>Heroku supports several programming languages that are used as a web application deployment model, including Java, Node.js, Scala, Clojure, Python, PHP, and Go. This means a variety of developers can look to Heroku for an inexpensive way to scale their application, no matter their preferred development language.</a:t>
            </a:r>
          </a:p>
          <a:p>
            <a:endParaRPr lang="en" sz="1200"/>
          </a:p>
          <a:p>
            <a:r>
              <a:rPr lang="en" sz="1200"/>
              <a:t>Projects created in Heroku are bound to repositories in GitHub. Heroku’s integration with GitHub provides automated builds and deploys of the latest version of code.</a:t>
            </a:r>
          </a:p>
          <a:p>
            <a:endParaRPr lang="en" sz="1200"/>
          </a:p>
          <a:p>
            <a:r>
              <a:rPr lang="en" sz="1200"/>
              <a:t>GitHub is a trusted repository of source code, so Heroku’s integration with GitHub and other tools helps developers optimize their efforts and save stakeholders time and money over the course of development projects.</a:t>
            </a:r>
          </a:p>
          <a:p>
            <a:endParaRPr lang="en" sz="1200"/>
          </a:p>
          <a:p>
            <a:endParaRPr lang="en" sz="1200" b="1"/>
          </a:p>
          <a:p>
            <a:pPr marL="158750"/>
            <a:endParaRPr lang="en-US" sz="1200" b="1"/>
          </a:p>
        </p:txBody>
      </p:sp>
    </p:spTree>
    <p:extLst>
      <p:ext uri="{BB962C8B-B14F-4D97-AF65-F5344CB8AC3E}">
        <p14:creationId xmlns:p14="http://schemas.microsoft.com/office/powerpoint/2010/main" val="3911360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2"/>
        <p:cNvGrpSpPr/>
        <p:nvPr/>
      </p:nvGrpSpPr>
      <p:grpSpPr>
        <a:xfrm>
          <a:off x="0" y="0"/>
          <a:ext cx="0" cy="0"/>
          <a:chOff x="0" y="0"/>
          <a:chExt cx="0" cy="0"/>
        </a:xfrm>
      </p:grpSpPr>
      <p:sp>
        <p:nvSpPr>
          <p:cNvPr id="563" name="Google Shape;563;p63"/>
          <p:cNvSpPr/>
          <p:nvPr/>
        </p:nvSpPr>
        <p:spPr>
          <a:xfrm>
            <a:off x="1246900" y="395425"/>
            <a:ext cx="6650100"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3"/>
          <p:cNvSpPr txBox="1">
            <a:spLocks noGrp="1"/>
          </p:cNvSpPr>
          <p:nvPr>
            <p:ph type="title"/>
          </p:nvPr>
        </p:nvSpPr>
        <p:spPr>
          <a:xfrm>
            <a:off x="3961457" y="928658"/>
            <a:ext cx="302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a:t>
            </a:r>
            <a:endParaRPr/>
          </a:p>
        </p:txBody>
      </p:sp>
      <p:sp>
        <p:nvSpPr>
          <p:cNvPr id="565" name="Google Shape;565;p63"/>
          <p:cNvSpPr txBox="1">
            <a:spLocks noGrp="1"/>
          </p:cNvSpPr>
          <p:nvPr>
            <p:ph type="body" idx="1"/>
          </p:nvPr>
        </p:nvSpPr>
        <p:spPr>
          <a:xfrm>
            <a:off x="3810544" y="1356753"/>
            <a:ext cx="3541284" cy="2129360"/>
          </a:xfrm>
          <a:prstGeom prst="rect">
            <a:avLst/>
          </a:prstGeom>
        </p:spPr>
        <p:txBody>
          <a:bodyPr spcFirstLastPara="1" wrap="square" lIns="91425" tIns="91425" rIns="91425" bIns="91425" anchor="t" anchorCtr="0">
            <a:noAutofit/>
          </a:bodyPr>
          <a:lstStyle/>
          <a:p>
            <a:pPr marL="0" indent="0">
              <a:lnSpc>
                <a:spcPct val="150000"/>
              </a:lnSpc>
              <a:buNone/>
            </a:pPr>
            <a:endParaRPr lang="en" sz="1800"/>
          </a:p>
          <a:p>
            <a:pPr marL="285750" indent="-285750">
              <a:lnSpc>
                <a:spcPct val="150000"/>
              </a:lnSpc>
            </a:pPr>
            <a:r>
              <a:rPr lang="en" sz="1800"/>
              <a:t>Android App is easy to use </a:t>
            </a:r>
          </a:p>
          <a:p>
            <a:pPr marL="285750" indent="-285750">
              <a:lnSpc>
                <a:spcPct val="150000"/>
              </a:lnSpc>
            </a:pPr>
            <a:r>
              <a:rPr lang="en" sz="1800"/>
              <a:t>Now time every has a phone </a:t>
            </a:r>
          </a:p>
          <a:p>
            <a:pPr marL="285750" indent="-285750">
              <a:lnSpc>
                <a:spcPct val="150000"/>
              </a:lnSpc>
            </a:pPr>
            <a:r>
              <a:rPr lang="en" sz="1800"/>
              <a:t>Internet not needed </a:t>
            </a:r>
          </a:p>
        </p:txBody>
      </p:sp>
      <p:grpSp>
        <p:nvGrpSpPr>
          <p:cNvPr id="566" name="Google Shape;566;p63"/>
          <p:cNvGrpSpPr/>
          <p:nvPr/>
        </p:nvGrpSpPr>
        <p:grpSpPr>
          <a:xfrm>
            <a:off x="2147448" y="1211462"/>
            <a:ext cx="1305790" cy="2711920"/>
            <a:chOff x="4089139" y="3416366"/>
            <a:chExt cx="446516" cy="927342"/>
          </a:xfrm>
        </p:grpSpPr>
        <p:sp>
          <p:nvSpPr>
            <p:cNvPr id="567" name="Google Shape;567;p63"/>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3"/>
            <p:cNvSpPr/>
            <p:nvPr/>
          </p:nvSpPr>
          <p:spPr>
            <a:xfrm>
              <a:off x="4276676" y="4256238"/>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3"/>
            <p:cNvSpPr/>
            <p:nvPr/>
          </p:nvSpPr>
          <p:spPr>
            <a:xfrm>
              <a:off x="4267087" y="3477439"/>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3"/>
            <p:cNvSpPr/>
            <p:nvPr/>
          </p:nvSpPr>
          <p:spPr>
            <a:xfrm>
              <a:off x="4301496" y="3441383"/>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63"/>
          <p:cNvSpPr/>
          <p:nvPr/>
        </p:nvSpPr>
        <p:spPr>
          <a:xfrm rot="2222233">
            <a:off x="4288987" y="190985"/>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3"/>
          <p:cNvSpPr/>
          <p:nvPr/>
        </p:nvSpPr>
        <p:spPr>
          <a:xfrm rot="2222233">
            <a:off x="4288987" y="45010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Graphical user interface, application, website&#10;&#10;Description automatically generated">
            <a:extLst>
              <a:ext uri="{FF2B5EF4-FFF2-40B4-BE49-F238E27FC236}">
                <a16:creationId xmlns:a16="http://schemas.microsoft.com/office/drawing/2014/main" id="{A7A0F864-D4C2-FFC8-0C96-F9DBCF7B2EF3}"/>
              </a:ext>
            </a:extLst>
          </p:cNvPr>
          <p:cNvPicPr>
            <a:picLocks noChangeAspect="1"/>
          </p:cNvPicPr>
          <p:nvPr/>
        </p:nvPicPr>
        <p:blipFill>
          <a:blip r:embed="rId4"/>
          <a:stretch>
            <a:fillRect/>
          </a:stretch>
        </p:blipFill>
        <p:spPr>
          <a:xfrm>
            <a:off x="2198567" y="1463255"/>
            <a:ext cx="1210036" cy="2141509"/>
          </a:xfrm>
          <a:prstGeom prst="rect">
            <a:avLst/>
          </a:prstGeom>
        </p:spPr>
      </p:pic>
    </p:spTree>
    <p:extLst>
      <p:ext uri="{BB962C8B-B14F-4D97-AF65-F5344CB8AC3E}">
        <p14:creationId xmlns:p14="http://schemas.microsoft.com/office/powerpoint/2010/main" val="1234059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sp>
        <p:nvSpPr>
          <p:cNvPr id="425" name="Google Shape;425;p53"/>
          <p:cNvSpPr/>
          <p:nvPr/>
        </p:nvSpPr>
        <p:spPr>
          <a:xfrm>
            <a:off x="2648212" y="1860261"/>
            <a:ext cx="4330200" cy="213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3"/>
          <p:cNvSpPr txBox="1">
            <a:spLocks noGrp="1"/>
          </p:cNvSpPr>
          <p:nvPr>
            <p:ph type="body" idx="1"/>
          </p:nvPr>
        </p:nvSpPr>
        <p:spPr>
          <a:xfrm>
            <a:off x="2832112" y="2146409"/>
            <a:ext cx="3962700" cy="1476600"/>
          </a:xfrm>
          <a:prstGeom prst="rect">
            <a:avLst/>
          </a:prstGeom>
        </p:spPr>
        <p:txBody>
          <a:bodyPr spcFirstLastPara="1" wrap="square" lIns="91425" tIns="91425" rIns="91425" bIns="91425" anchor="ctr" anchorCtr="0">
            <a:noAutofit/>
          </a:bodyPr>
          <a:lstStyle/>
          <a:p>
            <a:pPr marL="0" indent="0" algn="ctr"/>
            <a:r>
              <a:rPr lang="en" sz="4100" b="1">
                <a:solidFill>
                  <a:schemeClr val="tx2"/>
                </a:solidFill>
              </a:rPr>
              <a:t>DEMO</a:t>
            </a:r>
          </a:p>
        </p:txBody>
      </p:sp>
      <p:sp>
        <p:nvSpPr>
          <p:cNvPr id="428" name="Google Shape;428;p53"/>
          <p:cNvSpPr/>
          <p:nvPr/>
        </p:nvSpPr>
        <p:spPr>
          <a:xfrm rot="2017494">
            <a:off x="4696176" y="1632144"/>
            <a:ext cx="565995" cy="453731"/>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4"/>
        <p:cNvGrpSpPr/>
        <p:nvPr/>
      </p:nvGrpSpPr>
      <p:grpSpPr>
        <a:xfrm>
          <a:off x="0" y="0"/>
          <a:ext cx="0" cy="0"/>
          <a:chOff x="0" y="0"/>
          <a:chExt cx="0" cy="0"/>
        </a:xfrm>
      </p:grpSpPr>
      <p:sp>
        <p:nvSpPr>
          <p:cNvPr id="585" name="Google Shape;585;p65"/>
          <p:cNvSpPr/>
          <p:nvPr/>
        </p:nvSpPr>
        <p:spPr>
          <a:xfrm>
            <a:off x="1706360" y="2052988"/>
            <a:ext cx="6162600" cy="280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p:cNvSpPr txBox="1">
            <a:spLocks noGrp="1"/>
          </p:cNvSpPr>
          <p:nvPr>
            <p:ph type="title"/>
          </p:nvPr>
        </p:nvSpPr>
        <p:spPr>
          <a:xfrm>
            <a:off x="2038790" y="2391223"/>
            <a:ext cx="5563322" cy="2120237"/>
          </a:xfrm>
          <a:prstGeom prst="rect">
            <a:avLst/>
          </a:prstGeom>
        </p:spPr>
        <p:txBody>
          <a:bodyPr spcFirstLastPara="1" wrap="square" lIns="91425" tIns="91425" rIns="91425" bIns="91425" anchor="ctr" anchorCtr="0">
            <a:noAutofit/>
          </a:bodyPr>
          <a:lstStyle/>
          <a:p>
            <a:r>
              <a:rPr lang="en"/>
              <a:t>THANK YOU</a:t>
            </a:r>
          </a:p>
        </p:txBody>
      </p:sp>
      <p:sp>
        <p:nvSpPr>
          <p:cNvPr id="603" name="Google Shape;603;p65"/>
          <p:cNvSpPr/>
          <p:nvPr/>
        </p:nvSpPr>
        <p:spPr>
          <a:xfrm rot="719614">
            <a:off x="1338756" y="368647"/>
            <a:ext cx="606632" cy="48630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2;p66">
            <a:extLst>
              <a:ext uri="{FF2B5EF4-FFF2-40B4-BE49-F238E27FC236}">
                <a16:creationId xmlns:a16="http://schemas.microsoft.com/office/drawing/2014/main" id="{3DCD10C1-3D9F-3EA3-C3E3-980DDF3A157C}"/>
              </a:ext>
            </a:extLst>
          </p:cNvPr>
          <p:cNvSpPr/>
          <p:nvPr/>
        </p:nvSpPr>
        <p:spPr>
          <a:xfrm rot="882112">
            <a:off x="1548558" y="1932215"/>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2;p66">
            <a:extLst>
              <a:ext uri="{FF2B5EF4-FFF2-40B4-BE49-F238E27FC236}">
                <a16:creationId xmlns:a16="http://schemas.microsoft.com/office/drawing/2014/main" id="{1BF0DB0E-D9E6-4170-2FBD-2117F10623AE}"/>
              </a:ext>
            </a:extLst>
          </p:cNvPr>
          <p:cNvSpPr/>
          <p:nvPr/>
        </p:nvSpPr>
        <p:spPr>
          <a:xfrm rot="882112">
            <a:off x="7513005" y="4586276"/>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09" name="Google Shape;309;p46"/>
          <p:cNvSpPr/>
          <p:nvPr/>
        </p:nvSpPr>
        <p:spPr>
          <a:xfrm>
            <a:off x="1504325" y="1356963"/>
            <a:ext cx="6091200" cy="238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txBox="1">
            <a:spLocks noGrp="1"/>
          </p:cNvSpPr>
          <p:nvPr>
            <p:ph type="title"/>
          </p:nvPr>
        </p:nvSpPr>
        <p:spPr>
          <a:xfrm>
            <a:off x="1582590" y="1640393"/>
            <a:ext cx="5859085" cy="1837842"/>
          </a:xfrm>
          <a:prstGeom prst="rect">
            <a:avLst/>
          </a:prstGeom>
        </p:spPr>
        <p:txBody>
          <a:bodyPr spcFirstLastPara="1" wrap="square" lIns="91425" tIns="91425" rIns="91425" bIns="91425" anchor="ctr" anchorCtr="0">
            <a:noAutofit/>
          </a:bodyPr>
          <a:lstStyle/>
          <a:p>
            <a:r>
              <a:rPr lang="en">
                <a:solidFill>
                  <a:schemeClr val="lt2"/>
                </a:solidFill>
                <a:cs typeface="Calibri"/>
              </a:rPr>
              <a:t> INTRODUCTION</a:t>
            </a:r>
          </a:p>
        </p:txBody>
      </p:sp>
      <p:sp>
        <p:nvSpPr>
          <p:cNvPr id="311" name="Google Shape;311;p46"/>
          <p:cNvSpPr/>
          <p:nvPr/>
        </p:nvSpPr>
        <p:spPr>
          <a:xfrm rot="4633131">
            <a:off x="7215652" y="1251839"/>
            <a:ext cx="565979" cy="45371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rot="4633131">
            <a:off x="1362377" y="3437939"/>
            <a:ext cx="565979" cy="45371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617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444550"/>
            <a:ext cx="8094600" cy="316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3" name="Google Shape;213;p38"/>
          <p:cNvSpPr txBox="1">
            <a:spLocks noGrp="1"/>
          </p:cNvSpPr>
          <p:nvPr>
            <p:ph type="subTitle" idx="1"/>
          </p:nvPr>
        </p:nvSpPr>
        <p:spPr>
          <a:xfrm>
            <a:off x="2656475" y="1959547"/>
            <a:ext cx="5774100" cy="2194500"/>
          </a:xfrm>
          <a:prstGeom prst="rect">
            <a:avLst/>
          </a:prstGeom>
        </p:spPr>
        <p:txBody>
          <a:bodyPr spcFirstLastPara="1" wrap="square" lIns="91425" tIns="91425" rIns="91425" bIns="91425" anchor="t" anchorCtr="0">
            <a:noAutofit/>
          </a:bodyPr>
          <a:lstStyle/>
          <a:p>
            <a:pPr marL="285750" indent="-285750">
              <a:lnSpc>
                <a:spcPct val="150000"/>
              </a:lnSpc>
              <a:buFont typeface="Arial"/>
              <a:buChar char="•"/>
            </a:pPr>
            <a:r>
              <a:rPr lang="en" sz="1800" b="1"/>
              <a:t>Our Project is for Farmers Community .</a:t>
            </a:r>
          </a:p>
          <a:p>
            <a:pPr marL="285750" indent="-285750">
              <a:lnSpc>
                <a:spcPct val="150000"/>
              </a:lnSpc>
              <a:buFont typeface="Arial"/>
              <a:buChar char="•"/>
            </a:pPr>
            <a:r>
              <a:rPr lang="en" sz="1800" b="1"/>
              <a:t>This is basically a Machine Learning Project.</a:t>
            </a:r>
          </a:p>
          <a:p>
            <a:pPr marL="285750" indent="-285750">
              <a:lnSpc>
                <a:spcPct val="150000"/>
              </a:lnSpc>
              <a:buFont typeface="Arial"/>
              <a:buChar char="•"/>
            </a:pPr>
            <a:r>
              <a:rPr lang="en" sz="1800" b="1"/>
              <a:t>Features :</a:t>
            </a:r>
          </a:p>
          <a:p>
            <a:pPr marL="0" indent="0">
              <a:lnSpc>
                <a:spcPct val="150000"/>
              </a:lnSpc>
            </a:pPr>
            <a:r>
              <a:rPr lang="en" sz="1800" b="1"/>
              <a:t>             Crop Recommendation</a:t>
            </a:r>
          </a:p>
          <a:p>
            <a:pPr marL="0" indent="0">
              <a:lnSpc>
                <a:spcPct val="150000"/>
              </a:lnSpc>
            </a:pPr>
            <a:r>
              <a:rPr lang="en" sz="1800" b="1"/>
              <a:t>             Fertilizer Recommendation</a:t>
            </a: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48053" y="1326431"/>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147741" y="4295906"/>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51"/>
          <p:cNvSpPr/>
          <p:nvPr/>
        </p:nvSpPr>
        <p:spPr>
          <a:xfrm>
            <a:off x="1458930" y="1315487"/>
            <a:ext cx="5634900" cy="233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581E7E36-B00F-A41D-2E1C-1C148AF21275}"/>
              </a:ext>
            </a:extLst>
          </p:cNvPr>
          <p:cNvSpPr>
            <a:spLocks noGrp="1"/>
          </p:cNvSpPr>
          <p:nvPr>
            <p:ph type="title"/>
          </p:nvPr>
        </p:nvSpPr>
        <p:spPr>
          <a:xfrm>
            <a:off x="1734707" y="1623161"/>
            <a:ext cx="5069510" cy="1486533"/>
          </a:xfrm>
        </p:spPr>
        <p:txBody>
          <a:bodyPr/>
          <a:lstStyle/>
          <a:p>
            <a:pPr algn="ctr"/>
            <a:r>
              <a:rPr lang="en">
                <a:solidFill>
                  <a:schemeClr val="tx2"/>
                </a:solidFill>
              </a:rPr>
              <a:t>    PROPOSED WORK</a:t>
            </a:r>
            <a:br>
              <a:rPr lang="en"/>
            </a:br>
            <a:r>
              <a:rPr lang="en"/>
              <a:t>AND METHODOLOGY</a:t>
            </a:r>
            <a:endParaRPr lang="en">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693544" y="304712"/>
            <a:ext cx="7774956" cy="454859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1"/>
          <p:cNvSpPr/>
          <p:nvPr/>
        </p:nvSpPr>
        <p:spPr>
          <a:xfrm>
            <a:off x="6075082" y="3884733"/>
            <a:ext cx="98433" cy="10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1"/>
          <p:cNvSpPr/>
          <p:nvPr/>
        </p:nvSpPr>
        <p:spPr>
          <a:xfrm rot="2222233">
            <a:off x="4260082" y="271797"/>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 name="TextBox 1">
            <a:extLst>
              <a:ext uri="{FF2B5EF4-FFF2-40B4-BE49-F238E27FC236}">
                <a16:creationId xmlns:a16="http://schemas.microsoft.com/office/drawing/2014/main" id="{204524C5-D2A7-EFEF-71B6-42DAE17DD051}"/>
              </a:ext>
            </a:extLst>
          </p:cNvPr>
          <p:cNvSpPr txBox="1"/>
          <p:nvPr/>
        </p:nvSpPr>
        <p:spPr>
          <a:xfrm>
            <a:off x="2671233" y="776817"/>
            <a:ext cx="35369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a:solidFill>
                  <a:schemeClr val="tx2"/>
                </a:solidFill>
              </a:rPr>
              <a:t>PROPOSED WORK</a:t>
            </a:r>
            <a:endParaRPr lang="en-US" sz="2800">
              <a:solidFill>
                <a:schemeClr val="tx2"/>
              </a:solidFill>
            </a:endParaRPr>
          </a:p>
        </p:txBody>
      </p:sp>
      <p:sp>
        <p:nvSpPr>
          <p:cNvPr id="3" name="TextBox 2">
            <a:extLst>
              <a:ext uri="{FF2B5EF4-FFF2-40B4-BE49-F238E27FC236}">
                <a16:creationId xmlns:a16="http://schemas.microsoft.com/office/drawing/2014/main" id="{380368EF-2BCA-BA30-5839-E6198F275F74}"/>
              </a:ext>
            </a:extLst>
          </p:cNvPr>
          <p:cNvSpPr txBox="1"/>
          <p:nvPr/>
        </p:nvSpPr>
        <p:spPr>
          <a:xfrm>
            <a:off x="1100556" y="1285440"/>
            <a:ext cx="6506473" cy="48479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t>A Web App and Android App that use to </a:t>
            </a:r>
            <a:r>
              <a:rPr lang="en-US" sz="1600" err="1"/>
              <a:t>Recommeded</a:t>
            </a:r>
            <a:r>
              <a:rPr lang="en-US" sz="1600"/>
              <a:t> the Crop and fertilizer according to the soil and place they are growing it .</a:t>
            </a:r>
          </a:p>
          <a:p>
            <a:pPr marL="285750" indent="-285750">
              <a:lnSpc>
                <a:spcPct val="150000"/>
              </a:lnSpc>
              <a:buFont typeface="Arial,Sans-Serif"/>
              <a:buChar char="•"/>
            </a:pPr>
            <a:endParaRPr lang="en-US" sz="1600"/>
          </a:p>
          <a:p>
            <a:pPr marL="285750" indent="-285750">
              <a:lnSpc>
                <a:spcPct val="150000"/>
              </a:lnSpc>
              <a:buFont typeface="Arial,Sans-Serif"/>
              <a:buChar char="•"/>
            </a:pPr>
            <a:endParaRPr lang="en-US" sz="1600"/>
          </a:p>
          <a:p>
            <a:pPr>
              <a:lnSpc>
                <a:spcPct val="150000"/>
              </a:lnSpc>
            </a:pPr>
            <a:endParaRPr lang="en-US" sz="1600"/>
          </a:p>
          <a:p>
            <a:pPr marL="285750" indent="-285750">
              <a:lnSpc>
                <a:spcPct val="150000"/>
              </a:lnSpc>
              <a:buFont typeface="Arial,Sans-Serif"/>
              <a:buChar char="•"/>
            </a:pPr>
            <a:r>
              <a:rPr lang="en-US" sz="1600"/>
              <a:t>Building this particular application in the regional languages, so that it would be more comfortable for farmers</a:t>
            </a:r>
          </a:p>
          <a:p>
            <a:pPr marL="285750" indent="-285750">
              <a:lnSpc>
                <a:spcPct val="150000"/>
              </a:lnSpc>
              <a:buFont typeface="Arial,Sans-Serif"/>
              <a:buChar char="•"/>
            </a:pPr>
            <a:r>
              <a:rPr lang="en-US" sz="1600"/>
              <a:t>crop disease prediction and prevention</a:t>
            </a:r>
          </a:p>
          <a:p>
            <a:pPr marL="285750" indent="-285750">
              <a:lnSpc>
                <a:spcPct val="150000"/>
              </a:lnSpc>
              <a:buFont typeface="Arial,Sans-Serif"/>
              <a:buChar char="•"/>
            </a:pPr>
            <a:endParaRPr lang="en-US" sz="1600"/>
          </a:p>
          <a:p>
            <a:pPr>
              <a:lnSpc>
                <a:spcPct val="150000"/>
              </a:lnSpc>
            </a:pPr>
            <a:endParaRPr lang="en-US" sz="1600"/>
          </a:p>
          <a:p>
            <a:pPr>
              <a:lnSpc>
                <a:spcPct val="150000"/>
              </a:lnSpc>
            </a:pPr>
            <a:endParaRPr lang="en-US" sz="1600"/>
          </a:p>
          <a:p>
            <a:pPr>
              <a:lnSpc>
                <a:spcPct val="150000"/>
              </a:lnSpc>
            </a:pPr>
            <a:endParaRPr lang="en-US" sz="1600"/>
          </a:p>
          <a:p>
            <a:pPr>
              <a:lnSpc>
                <a:spcPct val="150000"/>
              </a:lnSpc>
            </a:pPr>
            <a:endParaRPr lang="en-US" sz="1600"/>
          </a:p>
        </p:txBody>
      </p:sp>
      <p:sp>
        <p:nvSpPr>
          <p:cNvPr id="4" name="TextBox 1">
            <a:extLst>
              <a:ext uri="{FF2B5EF4-FFF2-40B4-BE49-F238E27FC236}">
                <a16:creationId xmlns:a16="http://schemas.microsoft.com/office/drawing/2014/main" id="{BF61BC6D-235F-60F2-B499-C2CBD74566D6}"/>
              </a:ext>
            </a:extLst>
          </p:cNvPr>
          <p:cNvSpPr txBox="1"/>
          <p:nvPr/>
        </p:nvSpPr>
        <p:spPr>
          <a:xfrm>
            <a:off x="1188020" y="2726072"/>
            <a:ext cx="54472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u="sng"/>
              <a:t>Future work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8" name="Google Shape;418;p5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p>
        </p:txBody>
      </p:sp>
      <p:sp>
        <p:nvSpPr>
          <p:cNvPr id="3" name="TextBox 2">
            <a:extLst>
              <a:ext uri="{FF2B5EF4-FFF2-40B4-BE49-F238E27FC236}">
                <a16:creationId xmlns:a16="http://schemas.microsoft.com/office/drawing/2014/main" id="{6A17F608-A183-6976-1D8A-40BF79AFC7F7}"/>
              </a:ext>
            </a:extLst>
          </p:cNvPr>
          <p:cNvSpPr txBox="1"/>
          <p:nvPr/>
        </p:nvSpPr>
        <p:spPr>
          <a:xfrm>
            <a:off x="370232" y="13205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u="sng"/>
              <a:t>Business approach</a:t>
            </a:r>
          </a:p>
        </p:txBody>
      </p:sp>
      <p:sp>
        <p:nvSpPr>
          <p:cNvPr id="5" name="TextBox 4">
            <a:extLst>
              <a:ext uri="{FF2B5EF4-FFF2-40B4-BE49-F238E27FC236}">
                <a16:creationId xmlns:a16="http://schemas.microsoft.com/office/drawing/2014/main" id="{92059359-EB80-05C2-F9EF-DABBCF0EBCE5}"/>
              </a:ext>
            </a:extLst>
          </p:cNvPr>
          <p:cNvSpPr txBox="1"/>
          <p:nvPr/>
        </p:nvSpPr>
        <p:spPr>
          <a:xfrm>
            <a:off x="237466" y="1926881"/>
            <a:ext cx="8077200" cy="30013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n-US" sz="1600"/>
              <a:t>Agriculture is a business with risk and reliable crop yield prediction is vital for decisions related to agriculture risk management.</a:t>
            </a:r>
            <a:endParaRPr lang="en-US"/>
          </a:p>
          <a:p>
            <a:pPr marL="285750" indent="-285750">
              <a:lnSpc>
                <a:spcPct val="150000"/>
              </a:lnSpc>
              <a:buChar char="•"/>
            </a:pPr>
            <a:r>
              <a:rPr lang="en-US" sz="1600"/>
              <a:t>The vision of meeting world’s food demands for the increasing population throughout the world is becoming more important these recent years, eventually helps in achieving zero hunger</a:t>
            </a:r>
          </a:p>
          <a:p>
            <a:pPr marL="285750" indent="-285750">
              <a:lnSpc>
                <a:spcPct val="150000"/>
              </a:lnSpc>
              <a:buChar char="•"/>
            </a:pPr>
            <a:r>
              <a:rPr lang="en-US" sz="1600"/>
              <a:t>prediction can be by crop managers to minimize losses when unfavorable conditions may occur</a:t>
            </a:r>
          </a:p>
          <a:p>
            <a:pPr algn="l">
              <a:lnSpc>
                <a:spcPct val="150000"/>
              </a:lnSpc>
            </a:pPr>
            <a:endParaRPr lang="en-US" sz="1600"/>
          </a:p>
        </p:txBody>
      </p:sp>
    </p:spTree>
    <p:extLst>
      <p:ext uri="{BB962C8B-B14F-4D97-AF65-F5344CB8AC3E}">
        <p14:creationId xmlns:p14="http://schemas.microsoft.com/office/powerpoint/2010/main" val="1235174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48"/>
          <p:cNvSpPr/>
          <p:nvPr/>
        </p:nvSpPr>
        <p:spPr>
          <a:xfrm>
            <a:off x="730650" y="539500"/>
            <a:ext cx="3946500" cy="245436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1" name="Google Shape;361;p48"/>
          <p:cNvSpPr txBox="1">
            <a:spLocks noGrp="1"/>
          </p:cNvSpPr>
          <p:nvPr>
            <p:ph type="title"/>
          </p:nvPr>
        </p:nvSpPr>
        <p:spPr>
          <a:xfrm>
            <a:off x="773757" y="1854996"/>
            <a:ext cx="3946500" cy="1920576"/>
          </a:xfrm>
          <a:prstGeom prst="rect">
            <a:avLst/>
          </a:prstGeom>
        </p:spPr>
        <p:txBody>
          <a:bodyPr spcFirstLastPara="1" wrap="square" lIns="91425" tIns="91425" rIns="91425" bIns="91425" anchor="t" anchorCtr="0">
            <a:noAutofit/>
          </a:bodyPr>
          <a:lstStyle/>
          <a:p>
            <a:r>
              <a:rPr lang="en">
                <a:solidFill>
                  <a:schemeClr val="tx2"/>
                </a:solidFill>
              </a:rPr>
              <a:t> HARDWARE &amp; SOFTWARE </a:t>
            </a:r>
            <a:br>
              <a:rPr lang="en">
                <a:solidFill>
                  <a:schemeClr val="tx2"/>
                </a:solidFill>
              </a:rPr>
            </a:br>
            <a:r>
              <a:rPr lang="en">
                <a:solidFill>
                  <a:schemeClr val="tx2"/>
                </a:solidFill>
              </a:rPr>
              <a:t>REQUIREMENTS</a:t>
            </a:r>
            <a:endParaRPr lang="en" b="0">
              <a:solidFill>
                <a:schemeClr val="tx2"/>
              </a:solidFill>
            </a:endParaRPr>
          </a:p>
          <a:p>
            <a:pPr marL="0" lvl="0" indent="0" algn="ctr">
              <a:spcBef>
                <a:spcPts val="0"/>
              </a:spcBef>
              <a:spcAft>
                <a:spcPts val="0"/>
              </a:spcAft>
              <a:buNone/>
            </a:pPr>
            <a:endParaRPr lang="en">
              <a:solidFill>
                <a:schemeClr val="tx2"/>
              </a:solidFill>
            </a:endParaRPr>
          </a:p>
        </p:txBody>
      </p:sp>
      <p:sp>
        <p:nvSpPr>
          <p:cNvPr id="363" name="Google Shape;363;p48"/>
          <p:cNvSpPr/>
          <p:nvPr/>
        </p:nvSpPr>
        <p:spPr>
          <a:xfrm>
            <a:off x="2287957" y="719631"/>
            <a:ext cx="912889" cy="1133315"/>
          </a:xfrm>
          <a:custGeom>
            <a:avLst/>
            <a:gdLst/>
            <a:ahLst/>
            <a:cxnLst/>
            <a:rect l="l" t="t" r="r" b="b"/>
            <a:pathLst>
              <a:path w="39815" h="36851" extrusionOk="0">
                <a:moveTo>
                  <a:pt x="28742" y="6215"/>
                </a:moveTo>
                <a:cubicBezTo>
                  <a:pt x="28837" y="6239"/>
                  <a:pt x="28932" y="6263"/>
                  <a:pt x="29028" y="6275"/>
                </a:cubicBezTo>
                <a:lnTo>
                  <a:pt x="29159" y="6275"/>
                </a:lnTo>
                <a:cubicBezTo>
                  <a:pt x="29206" y="6275"/>
                  <a:pt x="29254" y="6275"/>
                  <a:pt x="29301" y="6263"/>
                </a:cubicBezTo>
                <a:cubicBezTo>
                  <a:pt x="29301" y="6323"/>
                  <a:pt x="29313" y="6394"/>
                  <a:pt x="29325" y="6454"/>
                </a:cubicBezTo>
                <a:cubicBezTo>
                  <a:pt x="29325" y="6465"/>
                  <a:pt x="29325" y="6477"/>
                  <a:pt x="29325" y="6489"/>
                </a:cubicBezTo>
                <a:cubicBezTo>
                  <a:pt x="29325" y="6501"/>
                  <a:pt x="29337" y="6513"/>
                  <a:pt x="29337" y="6525"/>
                </a:cubicBezTo>
                <a:cubicBezTo>
                  <a:pt x="29147" y="6680"/>
                  <a:pt x="28920" y="6882"/>
                  <a:pt x="28670" y="7120"/>
                </a:cubicBezTo>
                <a:cubicBezTo>
                  <a:pt x="28635" y="6882"/>
                  <a:pt x="28599" y="6644"/>
                  <a:pt x="28528" y="6406"/>
                </a:cubicBezTo>
                <a:cubicBezTo>
                  <a:pt x="28599" y="6346"/>
                  <a:pt x="28670" y="6287"/>
                  <a:pt x="28742" y="6215"/>
                </a:cubicBezTo>
                <a:close/>
                <a:moveTo>
                  <a:pt x="35040" y="441"/>
                </a:moveTo>
                <a:cubicBezTo>
                  <a:pt x="35636" y="441"/>
                  <a:pt x="36124" y="929"/>
                  <a:pt x="36124" y="1524"/>
                </a:cubicBezTo>
                <a:cubicBezTo>
                  <a:pt x="36124" y="1953"/>
                  <a:pt x="35862" y="2346"/>
                  <a:pt x="35469" y="2513"/>
                </a:cubicBezTo>
                <a:cubicBezTo>
                  <a:pt x="35386" y="2548"/>
                  <a:pt x="35338" y="2620"/>
                  <a:pt x="35326" y="2715"/>
                </a:cubicBezTo>
                <a:cubicBezTo>
                  <a:pt x="35326" y="2798"/>
                  <a:pt x="35374" y="2882"/>
                  <a:pt x="35445" y="2917"/>
                </a:cubicBezTo>
                <a:cubicBezTo>
                  <a:pt x="35814" y="3108"/>
                  <a:pt x="36040" y="3465"/>
                  <a:pt x="36040" y="3870"/>
                </a:cubicBezTo>
                <a:cubicBezTo>
                  <a:pt x="36040" y="4465"/>
                  <a:pt x="35552" y="4941"/>
                  <a:pt x="34957" y="4941"/>
                </a:cubicBezTo>
                <a:cubicBezTo>
                  <a:pt x="34766" y="4941"/>
                  <a:pt x="34576" y="4894"/>
                  <a:pt x="34409" y="4787"/>
                </a:cubicBezTo>
                <a:cubicBezTo>
                  <a:pt x="34374" y="4767"/>
                  <a:pt x="34335" y="4757"/>
                  <a:pt x="34297" y="4757"/>
                </a:cubicBezTo>
                <a:cubicBezTo>
                  <a:pt x="34243" y="4757"/>
                  <a:pt x="34189" y="4776"/>
                  <a:pt x="34147" y="4810"/>
                </a:cubicBezTo>
                <a:cubicBezTo>
                  <a:pt x="34076" y="4870"/>
                  <a:pt x="34052" y="4965"/>
                  <a:pt x="34088" y="5060"/>
                </a:cubicBezTo>
                <a:cubicBezTo>
                  <a:pt x="34135" y="5191"/>
                  <a:pt x="34159" y="5322"/>
                  <a:pt x="34159" y="5453"/>
                </a:cubicBezTo>
                <a:cubicBezTo>
                  <a:pt x="34159" y="6049"/>
                  <a:pt x="33683" y="6537"/>
                  <a:pt x="33088" y="6537"/>
                </a:cubicBezTo>
                <a:cubicBezTo>
                  <a:pt x="32778" y="6537"/>
                  <a:pt x="32492" y="6394"/>
                  <a:pt x="32278" y="6156"/>
                </a:cubicBezTo>
                <a:cubicBezTo>
                  <a:pt x="32235" y="6113"/>
                  <a:pt x="32173" y="6082"/>
                  <a:pt x="32110" y="6082"/>
                </a:cubicBezTo>
                <a:cubicBezTo>
                  <a:pt x="32087" y="6082"/>
                  <a:pt x="32063" y="6086"/>
                  <a:pt x="32040" y="6096"/>
                </a:cubicBezTo>
                <a:cubicBezTo>
                  <a:pt x="31957" y="6120"/>
                  <a:pt x="31897" y="6192"/>
                  <a:pt x="31885" y="6287"/>
                </a:cubicBezTo>
                <a:cubicBezTo>
                  <a:pt x="31837" y="6846"/>
                  <a:pt x="31385" y="7263"/>
                  <a:pt x="30825" y="7263"/>
                </a:cubicBezTo>
                <a:cubicBezTo>
                  <a:pt x="30361" y="7263"/>
                  <a:pt x="29944" y="6965"/>
                  <a:pt x="29801" y="6525"/>
                </a:cubicBezTo>
                <a:cubicBezTo>
                  <a:pt x="29766" y="6418"/>
                  <a:pt x="29754" y="6311"/>
                  <a:pt x="29754" y="6192"/>
                </a:cubicBezTo>
                <a:cubicBezTo>
                  <a:pt x="29754" y="6132"/>
                  <a:pt x="29754" y="6084"/>
                  <a:pt x="29766" y="6025"/>
                </a:cubicBezTo>
                <a:cubicBezTo>
                  <a:pt x="29778" y="5942"/>
                  <a:pt x="29754" y="5858"/>
                  <a:pt x="29694" y="5811"/>
                </a:cubicBezTo>
                <a:cubicBezTo>
                  <a:pt x="29682" y="5799"/>
                  <a:pt x="29659" y="5787"/>
                  <a:pt x="29635" y="5775"/>
                </a:cubicBezTo>
                <a:cubicBezTo>
                  <a:pt x="29623" y="5775"/>
                  <a:pt x="29623" y="5775"/>
                  <a:pt x="29611" y="5763"/>
                </a:cubicBezTo>
                <a:cubicBezTo>
                  <a:pt x="29599" y="5763"/>
                  <a:pt x="29575" y="5763"/>
                  <a:pt x="29563" y="5751"/>
                </a:cubicBezTo>
                <a:lnTo>
                  <a:pt x="29540" y="5751"/>
                </a:lnTo>
                <a:cubicBezTo>
                  <a:pt x="29528" y="5751"/>
                  <a:pt x="29504" y="5763"/>
                  <a:pt x="29480" y="5763"/>
                </a:cubicBezTo>
                <a:cubicBezTo>
                  <a:pt x="29349" y="5811"/>
                  <a:pt x="29242" y="5822"/>
                  <a:pt x="29147" y="5822"/>
                </a:cubicBezTo>
                <a:lnTo>
                  <a:pt x="29051" y="5822"/>
                </a:lnTo>
                <a:cubicBezTo>
                  <a:pt x="28980" y="5822"/>
                  <a:pt x="28920" y="5811"/>
                  <a:pt x="28861" y="5787"/>
                </a:cubicBezTo>
                <a:cubicBezTo>
                  <a:pt x="28837" y="5787"/>
                  <a:pt x="28801" y="5775"/>
                  <a:pt x="28778" y="5763"/>
                </a:cubicBezTo>
                <a:cubicBezTo>
                  <a:pt x="28349" y="5608"/>
                  <a:pt x="28075" y="5203"/>
                  <a:pt x="28075" y="4751"/>
                </a:cubicBezTo>
                <a:cubicBezTo>
                  <a:pt x="28063" y="4156"/>
                  <a:pt x="28551" y="3679"/>
                  <a:pt x="29147" y="3679"/>
                </a:cubicBezTo>
                <a:cubicBezTo>
                  <a:pt x="29182" y="3679"/>
                  <a:pt x="29218" y="3679"/>
                  <a:pt x="29254" y="3691"/>
                </a:cubicBezTo>
                <a:lnTo>
                  <a:pt x="29290" y="3691"/>
                </a:lnTo>
                <a:cubicBezTo>
                  <a:pt x="29300" y="3693"/>
                  <a:pt x="29311" y="3694"/>
                  <a:pt x="29321" y="3694"/>
                </a:cubicBezTo>
                <a:cubicBezTo>
                  <a:pt x="29393" y="3694"/>
                  <a:pt x="29462" y="3658"/>
                  <a:pt x="29504" y="3596"/>
                </a:cubicBezTo>
                <a:cubicBezTo>
                  <a:pt x="29551" y="3525"/>
                  <a:pt x="29551" y="3429"/>
                  <a:pt x="29516" y="3358"/>
                </a:cubicBezTo>
                <a:cubicBezTo>
                  <a:pt x="29420" y="3191"/>
                  <a:pt x="29361" y="3013"/>
                  <a:pt x="29361" y="2822"/>
                </a:cubicBezTo>
                <a:cubicBezTo>
                  <a:pt x="29361" y="2227"/>
                  <a:pt x="29849" y="1751"/>
                  <a:pt x="30444" y="1751"/>
                </a:cubicBezTo>
                <a:cubicBezTo>
                  <a:pt x="30694" y="1751"/>
                  <a:pt x="30944" y="1846"/>
                  <a:pt x="31135" y="2012"/>
                </a:cubicBezTo>
                <a:cubicBezTo>
                  <a:pt x="31180" y="2050"/>
                  <a:pt x="31234" y="2068"/>
                  <a:pt x="31288" y="2068"/>
                </a:cubicBezTo>
                <a:cubicBezTo>
                  <a:pt x="31321" y="2068"/>
                  <a:pt x="31354" y="2062"/>
                  <a:pt x="31385" y="2048"/>
                </a:cubicBezTo>
                <a:cubicBezTo>
                  <a:pt x="31468" y="2001"/>
                  <a:pt x="31516" y="1917"/>
                  <a:pt x="31504" y="1834"/>
                </a:cubicBezTo>
                <a:cubicBezTo>
                  <a:pt x="31504" y="1810"/>
                  <a:pt x="31504" y="1786"/>
                  <a:pt x="31504" y="1751"/>
                </a:cubicBezTo>
                <a:cubicBezTo>
                  <a:pt x="31504" y="1739"/>
                  <a:pt x="31492" y="1727"/>
                  <a:pt x="31492" y="1703"/>
                </a:cubicBezTo>
                <a:cubicBezTo>
                  <a:pt x="31492" y="1120"/>
                  <a:pt x="31980" y="631"/>
                  <a:pt x="32576" y="631"/>
                </a:cubicBezTo>
                <a:cubicBezTo>
                  <a:pt x="33016" y="631"/>
                  <a:pt x="33409" y="893"/>
                  <a:pt x="33576" y="1310"/>
                </a:cubicBezTo>
                <a:cubicBezTo>
                  <a:pt x="33611" y="1405"/>
                  <a:pt x="33695" y="1453"/>
                  <a:pt x="33802" y="1453"/>
                </a:cubicBezTo>
                <a:cubicBezTo>
                  <a:pt x="33897" y="1441"/>
                  <a:pt x="33981" y="1370"/>
                  <a:pt x="33992" y="1274"/>
                </a:cubicBezTo>
                <a:cubicBezTo>
                  <a:pt x="34112" y="786"/>
                  <a:pt x="34540" y="441"/>
                  <a:pt x="35040" y="441"/>
                </a:cubicBezTo>
                <a:close/>
                <a:moveTo>
                  <a:pt x="28194" y="8204"/>
                </a:moveTo>
                <a:lnTo>
                  <a:pt x="28194" y="8204"/>
                </a:lnTo>
                <a:cubicBezTo>
                  <a:pt x="28111" y="8990"/>
                  <a:pt x="27861" y="9859"/>
                  <a:pt x="27468" y="10787"/>
                </a:cubicBezTo>
                <a:cubicBezTo>
                  <a:pt x="27468" y="10787"/>
                  <a:pt x="27456" y="10799"/>
                  <a:pt x="27432" y="10799"/>
                </a:cubicBezTo>
                <a:cubicBezTo>
                  <a:pt x="27337" y="10859"/>
                  <a:pt x="27230" y="10906"/>
                  <a:pt x="27134" y="10954"/>
                </a:cubicBezTo>
                <a:cubicBezTo>
                  <a:pt x="27123" y="10966"/>
                  <a:pt x="27111" y="10966"/>
                  <a:pt x="27099" y="10978"/>
                </a:cubicBezTo>
                <a:cubicBezTo>
                  <a:pt x="27004" y="11026"/>
                  <a:pt x="26896" y="11085"/>
                  <a:pt x="26789" y="11156"/>
                </a:cubicBezTo>
                <a:cubicBezTo>
                  <a:pt x="26765" y="11168"/>
                  <a:pt x="26742" y="11180"/>
                  <a:pt x="26730" y="11192"/>
                </a:cubicBezTo>
                <a:cubicBezTo>
                  <a:pt x="26623" y="11252"/>
                  <a:pt x="26527" y="11311"/>
                  <a:pt x="26432" y="11371"/>
                </a:cubicBezTo>
                <a:cubicBezTo>
                  <a:pt x="26408" y="11383"/>
                  <a:pt x="26396" y="11395"/>
                  <a:pt x="26384" y="11407"/>
                </a:cubicBezTo>
                <a:cubicBezTo>
                  <a:pt x="26301" y="11466"/>
                  <a:pt x="26218" y="11526"/>
                  <a:pt x="26122" y="11585"/>
                </a:cubicBezTo>
                <a:cubicBezTo>
                  <a:pt x="26111" y="11597"/>
                  <a:pt x="26087" y="11609"/>
                  <a:pt x="26075" y="11621"/>
                </a:cubicBezTo>
                <a:cubicBezTo>
                  <a:pt x="25980" y="11680"/>
                  <a:pt x="25896" y="11752"/>
                  <a:pt x="25801" y="11823"/>
                </a:cubicBezTo>
                <a:cubicBezTo>
                  <a:pt x="25777" y="11835"/>
                  <a:pt x="25765" y="11847"/>
                  <a:pt x="25741" y="11871"/>
                </a:cubicBezTo>
                <a:cubicBezTo>
                  <a:pt x="25658" y="11930"/>
                  <a:pt x="25575" y="12002"/>
                  <a:pt x="25491" y="12061"/>
                </a:cubicBezTo>
                <a:cubicBezTo>
                  <a:pt x="25491" y="12073"/>
                  <a:pt x="25480" y="12073"/>
                  <a:pt x="25480" y="12085"/>
                </a:cubicBezTo>
                <a:cubicBezTo>
                  <a:pt x="25384" y="12157"/>
                  <a:pt x="25313" y="12228"/>
                  <a:pt x="25218" y="12299"/>
                </a:cubicBezTo>
                <a:cubicBezTo>
                  <a:pt x="25206" y="12323"/>
                  <a:pt x="25182" y="12335"/>
                  <a:pt x="25170" y="12359"/>
                </a:cubicBezTo>
                <a:cubicBezTo>
                  <a:pt x="25087" y="12430"/>
                  <a:pt x="25003" y="12502"/>
                  <a:pt x="24932" y="12573"/>
                </a:cubicBezTo>
                <a:cubicBezTo>
                  <a:pt x="24920" y="12585"/>
                  <a:pt x="24908" y="12597"/>
                  <a:pt x="24896" y="12609"/>
                </a:cubicBezTo>
                <a:cubicBezTo>
                  <a:pt x="24848" y="12657"/>
                  <a:pt x="24801" y="12704"/>
                  <a:pt x="24753" y="12740"/>
                </a:cubicBezTo>
                <a:cubicBezTo>
                  <a:pt x="25861" y="10823"/>
                  <a:pt x="27158" y="9287"/>
                  <a:pt x="28194" y="8204"/>
                </a:cubicBezTo>
                <a:close/>
                <a:moveTo>
                  <a:pt x="28147" y="6751"/>
                </a:moveTo>
                <a:cubicBezTo>
                  <a:pt x="28206" y="7001"/>
                  <a:pt x="28242" y="7263"/>
                  <a:pt x="28242" y="7525"/>
                </a:cubicBezTo>
                <a:cubicBezTo>
                  <a:pt x="26837" y="8918"/>
                  <a:pt x="24837" y="11252"/>
                  <a:pt x="23467" y="14324"/>
                </a:cubicBezTo>
                <a:cubicBezTo>
                  <a:pt x="23432" y="14371"/>
                  <a:pt x="23384" y="14431"/>
                  <a:pt x="23348" y="14478"/>
                </a:cubicBezTo>
                <a:cubicBezTo>
                  <a:pt x="23336" y="14502"/>
                  <a:pt x="23324" y="14514"/>
                  <a:pt x="23313" y="14538"/>
                </a:cubicBezTo>
                <a:cubicBezTo>
                  <a:pt x="23265" y="14609"/>
                  <a:pt x="23217" y="14693"/>
                  <a:pt x="23170" y="14764"/>
                </a:cubicBezTo>
                <a:cubicBezTo>
                  <a:pt x="23158" y="14776"/>
                  <a:pt x="23158" y="14776"/>
                  <a:pt x="23158" y="14788"/>
                </a:cubicBezTo>
                <a:cubicBezTo>
                  <a:pt x="23098" y="14871"/>
                  <a:pt x="23051" y="14955"/>
                  <a:pt x="23003" y="15026"/>
                </a:cubicBezTo>
                <a:cubicBezTo>
                  <a:pt x="22991" y="15050"/>
                  <a:pt x="22979" y="15074"/>
                  <a:pt x="22967" y="15086"/>
                </a:cubicBezTo>
                <a:cubicBezTo>
                  <a:pt x="22920" y="15169"/>
                  <a:pt x="22872" y="15252"/>
                  <a:pt x="22824" y="15324"/>
                </a:cubicBezTo>
                <a:cubicBezTo>
                  <a:pt x="22824" y="15336"/>
                  <a:pt x="22813" y="15347"/>
                  <a:pt x="22801" y="15359"/>
                </a:cubicBezTo>
                <a:cubicBezTo>
                  <a:pt x="22765" y="15443"/>
                  <a:pt x="22729" y="15514"/>
                  <a:pt x="22682" y="15586"/>
                </a:cubicBezTo>
                <a:cubicBezTo>
                  <a:pt x="22682" y="15597"/>
                  <a:pt x="22670" y="15609"/>
                  <a:pt x="22658" y="15633"/>
                </a:cubicBezTo>
                <a:cubicBezTo>
                  <a:pt x="22622" y="15705"/>
                  <a:pt x="22574" y="15788"/>
                  <a:pt x="22539" y="15859"/>
                </a:cubicBezTo>
                <a:cubicBezTo>
                  <a:pt x="22527" y="15883"/>
                  <a:pt x="22515" y="15895"/>
                  <a:pt x="22515" y="15919"/>
                </a:cubicBezTo>
                <a:cubicBezTo>
                  <a:pt x="22479" y="15978"/>
                  <a:pt x="22443" y="16050"/>
                  <a:pt x="22408" y="16109"/>
                </a:cubicBezTo>
                <a:cubicBezTo>
                  <a:pt x="22693" y="14931"/>
                  <a:pt x="23027" y="13847"/>
                  <a:pt x="23384" y="12883"/>
                </a:cubicBezTo>
                <a:cubicBezTo>
                  <a:pt x="24444" y="10954"/>
                  <a:pt x="25956" y="8787"/>
                  <a:pt x="28147" y="6751"/>
                </a:cubicBezTo>
                <a:close/>
                <a:moveTo>
                  <a:pt x="22527" y="16943"/>
                </a:moveTo>
                <a:lnTo>
                  <a:pt x="22527" y="16943"/>
                </a:lnTo>
                <a:cubicBezTo>
                  <a:pt x="22503" y="17014"/>
                  <a:pt x="22479" y="17098"/>
                  <a:pt x="22467" y="17169"/>
                </a:cubicBezTo>
                <a:cubicBezTo>
                  <a:pt x="22432" y="17205"/>
                  <a:pt x="22408" y="17252"/>
                  <a:pt x="22384" y="17288"/>
                </a:cubicBezTo>
                <a:cubicBezTo>
                  <a:pt x="22384" y="17276"/>
                  <a:pt x="22384" y="17264"/>
                  <a:pt x="22396" y="17252"/>
                </a:cubicBezTo>
                <a:cubicBezTo>
                  <a:pt x="22432" y="17157"/>
                  <a:pt x="22467" y="17074"/>
                  <a:pt x="22503" y="16979"/>
                </a:cubicBezTo>
                <a:cubicBezTo>
                  <a:pt x="22515" y="16967"/>
                  <a:pt x="22515" y="16955"/>
                  <a:pt x="22527" y="16943"/>
                </a:cubicBezTo>
                <a:close/>
                <a:moveTo>
                  <a:pt x="22245" y="996"/>
                </a:moveTo>
                <a:cubicBezTo>
                  <a:pt x="22303" y="996"/>
                  <a:pt x="22361" y="998"/>
                  <a:pt x="22420" y="1000"/>
                </a:cubicBezTo>
                <a:cubicBezTo>
                  <a:pt x="23241" y="1048"/>
                  <a:pt x="23920" y="1227"/>
                  <a:pt x="24444" y="1536"/>
                </a:cubicBezTo>
                <a:cubicBezTo>
                  <a:pt x="24217" y="2001"/>
                  <a:pt x="23634" y="3275"/>
                  <a:pt x="23372" y="4322"/>
                </a:cubicBezTo>
                <a:cubicBezTo>
                  <a:pt x="23348" y="4441"/>
                  <a:pt x="23420" y="4560"/>
                  <a:pt x="23539" y="4596"/>
                </a:cubicBezTo>
                <a:lnTo>
                  <a:pt x="23586" y="4596"/>
                </a:lnTo>
                <a:cubicBezTo>
                  <a:pt x="23694" y="4596"/>
                  <a:pt x="23777" y="4525"/>
                  <a:pt x="23801" y="4429"/>
                </a:cubicBezTo>
                <a:cubicBezTo>
                  <a:pt x="24051" y="3477"/>
                  <a:pt x="24587" y="2286"/>
                  <a:pt x="24825" y="1786"/>
                </a:cubicBezTo>
                <a:cubicBezTo>
                  <a:pt x="24932" y="1882"/>
                  <a:pt x="25039" y="1977"/>
                  <a:pt x="25122" y="2084"/>
                </a:cubicBezTo>
                <a:cubicBezTo>
                  <a:pt x="25599" y="2644"/>
                  <a:pt x="25694" y="3286"/>
                  <a:pt x="25706" y="3632"/>
                </a:cubicBezTo>
                <a:cubicBezTo>
                  <a:pt x="25646" y="3632"/>
                  <a:pt x="25575" y="3656"/>
                  <a:pt x="25527" y="3715"/>
                </a:cubicBezTo>
                <a:cubicBezTo>
                  <a:pt x="23146" y="6513"/>
                  <a:pt x="22801" y="10478"/>
                  <a:pt x="22777" y="10645"/>
                </a:cubicBezTo>
                <a:cubicBezTo>
                  <a:pt x="22777" y="10764"/>
                  <a:pt x="22860" y="10871"/>
                  <a:pt x="22991" y="10883"/>
                </a:cubicBezTo>
                <a:lnTo>
                  <a:pt x="23003" y="10883"/>
                </a:lnTo>
                <a:cubicBezTo>
                  <a:pt x="23122" y="10883"/>
                  <a:pt x="23217" y="10799"/>
                  <a:pt x="23229" y="10680"/>
                </a:cubicBezTo>
                <a:cubicBezTo>
                  <a:pt x="23229" y="10645"/>
                  <a:pt x="23563" y="6787"/>
                  <a:pt x="25789" y="4096"/>
                </a:cubicBezTo>
                <a:cubicBezTo>
                  <a:pt x="25813" y="4108"/>
                  <a:pt x="25837" y="4132"/>
                  <a:pt x="25861" y="4132"/>
                </a:cubicBezTo>
                <a:cubicBezTo>
                  <a:pt x="25968" y="4168"/>
                  <a:pt x="26051" y="4203"/>
                  <a:pt x="26146" y="4239"/>
                </a:cubicBezTo>
                <a:cubicBezTo>
                  <a:pt x="27027" y="4608"/>
                  <a:pt x="27694" y="5346"/>
                  <a:pt x="28016" y="6263"/>
                </a:cubicBezTo>
                <a:cubicBezTo>
                  <a:pt x="26599" y="7561"/>
                  <a:pt x="25444" y="8918"/>
                  <a:pt x="24515" y="10228"/>
                </a:cubicBezTo>
                <a:cubicBezTo>
                  <a:pt x="25265" y="8704"/>
                  <a:pt x="25861" y="7823"/>
                  <a:pt x="25872" y="7811"/>
                </a:cubicBezTo>
                <a:cubicBezTo>
                  <a:pt x="25944" y="7704"/>
                  <a:pt x="25920" y="7561"/>
                  <a:pt x="25813" y="7489"/>
                </a:cubicBezTo>
                <a:cubicBezTo>
                  <a:pt x="25778" y="7468"/>
                  <a:pt x="25737" y="7457"/>
                  <a:pt x="25695" y="7457"/>
                </a:cubicBezTo>
                <a:cubicBezTo>
                  <a:pt x="25622" y="7457"/>
                  <a:pt x="25549" y="7489"/>
                  <a:pt x="25503" y="7549"/>
                </a:cubicBezTo>
                <a:cubicBezTo>
                  <a:pt x="25491" y="7585"/>
                  <a:pt x="24146" y="9549"/>
                  <a:pt x="22979" y="12716"/>
                </a:cubicBezTo>
                <a:cubicBezTo>
                  <a:pt x="22384" y="13812"/>
                  <a:pt x="21931" y="14835"/>
                  <a:pt x="21598" y="15728"/>
                </a:cubicBezTo>
                <a:cubicBezTo>
                  <a:pt x="21610" y="10383"/>
                  <a:pt x="22503" y="4477"/>
                  <a:pt x="22515" y="4406"/>
                </a:cubicBezTo>
                <a:cubicBezTo>
                  <a:pt x="22527" y="4287"/>
                  <a:pt x="22443" y="4168"/>
                  <a:pt x="22324" y="4156"/>
                </a:cubicBezTo>
                <a:cubicBezTo>
                  <a:pt x="22311" y="4153"/>
                  <a:pt x="22297" y="4152"/>
                  <a:pt x="22283" y="4152"/>
                </a:cubicBezTo>
                <a:cubicBezTo>
                  <a:pt x="22179" y="4152"/>
                  <a:pt x="22083" y="4229"/>
                  <a:pt x="22062" y="4334"/>
                </a:cubicBezTo>
                <a:cubicBezTo>
                  <a:pt x="22062" y="4406"/>
                  <a:pt x="21205" y="10025"/>
                  <a:pt x="21158" y="15300"/>
                </a:cubicBezTo>
                <a:cubicBezTo>
                  <a:pt x="20705" y="13502"/>
                  <a:pt x="19669" y="11180"/>
                  <a:pt x="17348" y="8847"/>
                </a:cubicBezTo>
                <a:cubicBezTo>
                  <a:pt x="17300" y="8805"/>
                  <a:pt x="17240" y="8784"/>
                  <a:pt x="17182" y="8784"/>
                </a:cubicBezTo>
                <a:cubicBezTo>
                  <a:pt x="17124" y="8784"/>
                  <a:pt x="17068" y="8805"/>
                  <a:pt x="17026" y="8847"/>
                </a:cubicBezTo>
                <a:cubicBezTo>
                  <a:pt x="16943" y="8942"/>
                  <a:pt x="16943" y="9073"/>
                  <a:pt x="17026" y="9168"/>
                </a:cubicBezTo>
                <a:cubicBezTo>
                  <a:pt x="20360" y="12490"/>
                  <a:pt x="20955" y="15871"/>
                  <a:pt x="21027" y="17502"/>
                </a:cubicBezTo>
                <a:cubicBezTo>
                  <a:pt x="21015" y="17526"/>
                  <a:pt x="21015" y="17562"/>
                  <a:pt x="21003" y="17586"/>
                </a:cubicBezTo>
                <a:cubicBezTo>
                  <a:pt x="20991" y="17562"/>
                  <a:pt x="20967" y="17526"/>
                  <a:pt x="20955" y="17491"/>
                </a:cubicBezTo>
                <a:cubicBezTo>
                  <a:pt x="20931" y="17467"/>
                  <a:pt x="20919" y="17431"/>
                  <a:pt x="20908" y="17407"/>
                </a:cubicBezTo>
                <a:cubicBezTo>
                  <a:pt x="20872" y="17336"/>
                  <a:pt x="20824" y="17264"/>
                  <a:pt x="20788" y="17205"/>
                </a:cubicBezTo>
                <a:cubicBezTo>
                  <a:pt x="20777" y="17181"/>
                  <a:pt x="20765" y="17157"/>
                  <a:pt x="20753" y="17145"/>
                </a:cubicBezTo>
                <a:cubicBezTo>
                  <a:pt x="20705" y="17050"/>
                  <a:pt x="20657" y="16955"/>
                  <a:pt x="20598" y="16860"/>
                </a:cubicBezTo>
                <a:cubicBezTo>
                  <a:pt x="20586" y="16848"/>
                  <a:pt x="20574" y="16824"/>
                  <a:pt x="20562" y="16800"/>
                </a:cubicBezTo>
                <a:cubicBezTo>
                  <a:pt x="20515" y="16729"/>
                  <a:pt x="20467" y="16657"/>
                  <a:pt x="20419" y="16574"/>
                </a:cubicBezTo>
                <a:cubicBezTo>
                  <a:pt x="20407" y="16538"/>
                  <a:pt x="20384" y="16514"/>
                  <a:pt x="20360" y="16479"/>
                </a:cubicBezTo>
                <a:cubicBezTo>
                  <a:pt x="20324" y="16407"/>
                  <a:pt x="20276" y="16336"/>
                  <a:pt x="20241" y="16276"/>
                </a:cubicBezTo>
                <a:lnTo>
                  <a:pt x="20169" y="16169"/>
                </a:lnTo>
                <a:cubicBezTo>
                  <a:pt x="20134" y="16098"/>
                  <a:pt x="20086" y="16026"/>
                  <a:pt x="20038" y="15955"/>
                </a:cubicBezTo>
                <a:lnTo>
                  <a:pt x="19967" y="15848"/>
                </a:lnTo>
                <a:cubicBezTo>
                  <a:pt x="19919" y="15764"/>
                  <a:pt x="19860" y="15681"/>
                  <a:pt x="19800" y="15597"/>
                </a:cubicBezTo>
                <a:cubicBezTo>
                  <a:pt x="19788" y="15574"/>
                  <a:pt x="19776" y="15550"/>
                  <a:pt x="19765" y="15538"/>
                </a:cubicBezTo>
                <a:cubicBezTo>
                  <a:pt x="19681" y="15419"/>
                  <a:pt x="19610" y="15312"/>
                  <a:pt x="19538" y="15205"/>
                </a:cubicBezTo>
                <a:cubicBezTo>
                  <a:pt x="19514" y="15181"/>
                  <a:pt x="19503" y="15157"/>
                  <a:pt x="19479" y="15133"/>
                </a:cubicBezTo>
                <a:cubicBezTo>
                  <a:pt x="19419" y="15050"/>
                  <a:pt x="19360" y="14966"/>
                  <a:pt x="19300" y="14871"/>
                </a:cubicBezTo>
                <a:cubicBezTo>
                  <a:pt x="19264" y="14835"/>
                  <a:pt x="19241" y="14800"/>
                  <a:pt x="19217" y="14764"/>
                </a:cubicBezTo>
                <a:lnTo>
                  <a:pt x="19050" y="14538"/>
                </a:lnTo>
                <a:cubicBezTo>
                  <a:pt x="19014" y="14502"/>
                  <a:pt x="18991" y="14454"/>
                  <a:pt x="18955" y="14419"/>
                </a:cubicBezTo>
                <a:cubicBezTo>
                  <a:pt x="18895" y="14347"/>
                  <a:pt x="18836" y="14264"/>
                  <a:pt x="18776" y="14193"/>
                </a:cubicBezTo>
                <a:cubicBezTo>
                  <a:pt x="18741" y="14157"/>
                  <a:pt x="18717" y="14121"/>
                  <a:pt x="18693" y="14073"/>
                </a:cubicBezTo>
                <a:cubicBezTo>
                  <a:pt x="18610" y="13990"/>
                  <a:pt x="18538" y="13895"/>
                  <a:pt x="18467" y="13800"/>
                </a:cubicBezTo>
                <a:cubicBezTo>
                  <a:pt x="18443" y="13788"/>
                  <a:pt x="18431" y="13764"/>
                  <a:pt x="18407" y="13740"/>
                </a:cubicBezTo>
                <a:cubicBezTo>
                  <a:pt x="18312" y="13633"/>
                  <a:pt x="18217" y="13514"/>
                  <a:pt x="18121" y="13407"/>
                </a:cubicBezTo>
                <a:cubicBezTo>
                  <a:pt x="18098" y="13383"/>
                  <a:pt x="18074" y="13347"/>
                  <a:pt x="18050" y="13323"/>
                </a:cubicBezTo>
                <a:cubicBezTo>
                  <a:pt x="17979" y="13240"/>
                  <a:pt x="17895" y="13157"/>
                  <a:pt x="17812" y="13073"/>
                </a:cubicBezTo>
                <a:cubicBezTo>
                  <a:pt x="17776" y="13026"/>
                  <a:pt x="17740" y="12990"/>
                  <a:pt x="17717" y="12954"/>
                </a:cubicBezTo>
                <a:cubicBezTo>
                  <a:pt x="17645" y="12883"/>
                  <a:pt x="17574" y="12811"/>
                  <a:pt x="17502" y="12740"/>
                </a:cubicBezTo>
                <a:cubicBezTo>
                  <a:pt x="17455" y="12692"/>
                  <a:pt x="17419" y="12657"/>
                  <a:pt x="17383" y="12621"/>
                </a:cubicBezTo>
                <a:cubicBezTo>
                  <a:pt x="17312" y="12550"/>
                  <a:pt x="17228" y="12466"/>
                  <a:pt x="17157" y="12395"/>
                </a:cubicBezTo>
                <a:cubicBezTo>
                  <a:pt x="17121" y="12359"/>
                  <a:pt x="17086" y="12323"/>
                  <a:pt x="17050" y="12288"/>
                </a:cubicBezTo>
                <a:cubicBezTo>
                  <a:pt x="16955" y="12204"/>
                  <a:pt x="16859" y="12109"/>
                  <a:pt x="16764" y="12026"/>
                </a:cubicBezTo>
                <a:lnTo>
                  <a:pt x="16705" y="11966"/>
                </a:lnTo>
                <a:cubicBezTo>
                  <a:pt x="16586" y="11859"/>
                  <a:pt x="16466" y="11764"/>
                  <a:pt x="16347" y="11657"/>
                </a:cubicBezTo>
                <a:cubicBezTo>
                  <a:pt x="16312" y="11633"/>
                  <a:pt x="16288" y="11609"/>
                  <a:pt x="16252" y="11585"/>
                </a:cubicBezTo>
                <a:cubicBezTo>
                  <a:pt x="16157" y="11502"/>
                  <a:pt x="16074" y="11430"/>
                  <a:pt x="15978" y="11359"/>
                </a:cubicBezTo>
                <a:cubicBezTo>
                  <a:pt x="15931" y="11323"/>
                  <a:pt x="15895" y="11287"/>
                  <a:pt x="15847" y="11252"/>
                </a:cubicBezTo>
                <a:cubicBezTo>
                  <a:pt x="15764" y="11192"/>
                  <a:pt x="15681" y="11121"/>
                  <a:pt x="15585" y="11061"/>
                </a:cubicBezTo>
                <a:cubicBezTo>
                  <a:pt x="15550" y="11026"/>
                  <a:pt x="15502" y="10990"/>
                  <a:pt x="15454" y="10954"/>
                </a:cubicBezTo>
                <a:cubicBezTo>
                  <a:pt x="15359" y="10895"/>
                  <a:pt x="15276" y="10835"/>
                  <a:pt x="15181" y="10775"/>
                </a:cubicBezTo>
                <a:cubicBezTo>
                  <a:pt x="15133" y="10740"/>
                  <a:pt x="15097" y="10704"/>
                  <a:pt x="15050" y="10680"/>
                </a:cubicBezTo>
                <a:cubicBezTo>
                  <a:pt x="14931" y="10609"/>
                  <a:pt x="14823" y="10525"/>
                  <a:pt x="14704" y="10454"/>
                </a:cubicBezTo>
                <a:cubicBezTo>
                  <a:pt x="14681" y="10442"/>
                  <a:pt x="14657" y="10430"/>
                  <a:pt x="14633" y="10418"/>
                </a:cubicBezTo>
                <a:cubicBezTo>
                  <a:pt x="14514" y="10335"/>
                  <a:pt x="14383" y="10252"/>
                  <a:pt x="14240" y="10180"/>
                </a:cubicBezTo>
                <a:cubicBezTo>
                  <a:pt x="13883" y="9525"/>
                  <a:pt x="13680" y="8811"/>
                  <a:pt x="13633" y="8085"/>
                </a:cubicBezTo>
                <a:lnTo>
                  <a:pt x="13633" y="8085"/>
                </a:lnTo>
                <a:cubicBezTo>
                  <a:pt x="14264" y="8489"/>
                  <a:pt x="15585" y="9442"/>
                  <a:pt x="16431" y="10561"/>
                </a:cubicBezTo>
                <a:cubicBezTo>
                  <a:pt x="16466" y="10621"/>
                  <a:pt x="16538" y="10656"/>
                  <a:pt x="16609" y="10656"/>
                </a:cubicBezTo>
                <a:cubicBezTo>
                  <a:pt x="16657" y="10656"/>
                  <a:pt x="16705" y="10633"/>
                  <a:pt x="16740" y="10609"/>
                </a:cubicBezTo>
                <a:cubicBezTo>
                  <a:pt x="16836" y="10537"/>
                  <a:pt x="16859" y="10394"/>
                  <a:pt x="16788" y="10299"/>
                </a:cubicBezTo>
                <a:cubicBezTo>
                  <a:pt x="15752" y="8918"/>
                  <a:pt x="14085" y="7835"/>
                  <a:pt x="13633" y="7549"/>
                </a:cubicBezTo>
                <a:cubicBezTo>
                  <a:pt x="13657" y="7073"/>
                  <a:pt x="13752" y="6596"/>
                  <a:pt x="13919" y="6144"/>
                </a:cubicBezTo>
                <a:cubicBezTo>
                  <a:pt x="14002" y="5906"/>
                  <a:pt x="14085" y="5751"/>
                  <a:pt x="14097" y="5715"/>
                </a:cubicBezTo>
                <a:cubicBezTo>
                  <a:pt x="14669" y="4799"/>
                  <a:pt x="15407" y="4298"/>
                  <a:pt x="16121" y="4037"/>
                </a:cubicBezTo>
                <a:cubicBezTo>
                  <a:pt x="16407" y="4382"/>
                  <a:pt x="17383" y="5620"/>
                  <a:pt x="18169" y="7751"/>
                </a:cubicBezTo>
                <a:cubicBezTo>
                  <a:pt x="18205" y="7847"/>
                  <a:pt x="18288" y="7906"/>
                  <a:pt x="18383" y="7906"/>
                </a:cubicBezTo>
                <a:cubicBezTo>
                  <a:pt x="18407" y="7906"/>
                  <a:pt x="18431" y="7894"/>
                  <a:pt x="18455" y="7894"/>
                </a:cubicBezTo>
                <a:cubicBezTo>
                  <a:pt x="18574" y="7847"/>
                  <a:pt x="18633" y="7716"/>
                  <a:pt x="18598" y="7608"/>
                </a:cubicBezTo>
                <a:cubicBezTo>
                  <a:pt x="17871" y="5632"/>
                  <a:pt x="16990" y="4406"/>
                  <a:pt x="16586" y="3906"/>
                </a:cubicBezTo>
                <a:cubicBezTo>
                  <a:pt x="16983" y="3810"/>
                  <a:pt x="17363" y="3778"/>
                  <a:pt x="17691" y="3778"/>
                </a:cubicBezTo>
                <a:cubicBezTo>
                  <a:pt x="18305" y="3778"/>
                  <a:pt x="18742" y="3890"/>
                  <a:pt x="18788" y="3906"/>
                </a:cubicBezTo>
                <a:cubicBezTo>
                  <a:pt x="18803" y="3909"/>
                  <a:pt x="18819" y="3910"/>
                  <a:pt x="18835" y="3910"/>
                </a:cubicBezTo>
                <a:cubicBezTo>
                  <a:pt x="18882" y="3910"/>
                  <a:pt x="18931" y="3897"/>
                  <a:pt x="18967" y="3870"/>
                </a:cubicBezTo>
                <a:cubicBezTo>
                  <a:pt x="19026" y="3834"/>
                  <a:pt x="19062" y="3775"/>
                  <a:pt x="19062" y="3715"/>
                </a:cubicBezTo>
                <a:cubicBezTo>
                  <a:pt x="19169" y="2917"/>
                  <a:pt x="19503" y="2263"/>
                  <a:pt x="20074" y="1762"/>
                </a:cubicBezTo>
                <a:cubicBezTo>
                  <a:pt x="20181" y="1667"/>
                  <a:pt x="20300" y="1584"/>
                  <a:pt x="20419" y="1501"/>
                </a:cubicBezTo>
                <a:lnTo>
                  <a:pt x="20419" y="1501"/>
                </a:lnTo>
                <a:cubicBezTo>
                  <a:pt x="20205" y="2655"/>
                  <a:pt x="19693" y="5703"/>
                  <a:pt x="19824" y="8597"/>
                </a:cubicBezTo>
                <a:cubicBezTo>
                  <a:pt x="19836" y="8716"/>
                  <a:pt x="19931" y="8811"/>
                  <a:pt x="20050" y="8811"/>
                </a:cubicBezTo>
                <a:lnTo>
                  <a:pt x="20062" y="8811"/>
                </a:lnTo>
                <a:cubicBezTo>
                  <a:pt x="20181" y="8811"/>
                  <a:pt x="20276" y="8704"/>
                  <a:pt x="20276" y="8585"/>
                </a:cubicBezTo>
                <a:cubicBezTo>
                  <a:pt x="20122" y="5358"/>
                  <a:pt x="20788" y="1917"/>
                  <a:pt x="20931" y="1250"/>
                </a:cubicBezTo>
                <a:cubicBezTo>
                  <a:pt x="21333" y="1081"/>
                  <a:pt x="21783" y="996"/>
                  <a:pt x="22245" y="996"/>
                </a:cubicBezTo>
                <a:close/>
                <a:moveTo>
                  <a:pt x="21991" y="15967"/>
                </a:moveTo>
                <a:lnTo>
                  <a:pt x="21991" y="15967"/>
                </a:lnTo>
                <a:cubicBezTo>
                  <a:pt x="21860" y="16502"/>
                  <a:pt x="21741" y="17050"/>
                  <a:pt x="21646" y="17633"/>
                </a:cubicBezTo>
                <a:cubicBezTo>
                  <a:pt x="21634" y="17431"/>
                  <a:pt x="21634" y="17241"/>
                  <a:pt x="21622" y="17050"/>
                </a:cubicBezTo>
                <a:cubicBezTo>
                  <a:pt x="21729" y="16717"/>
                  <a:pt x="21848" y="16359"/>
                  <a:pt x="21991" y="15967"/>
                </a:cubicBezTo>
                <a:close/>
                <a:moveTo>
                  <a:pt x="22170" y="18491"/>
                </a:moveTo>
                <a:cubicBezTo>
                  <a:pt x="22146" y="18622"/>
                  <a:pt x="22134" y="18765"/>
                  <a:pt x="22110" y="18896"/>
                </a:cubicBezTo>
                <a:cubicBezTo>
                  <a:pt x="22086" y="18907"/>
                  <a:pt x="22062" y="18907"/>
                  <a:pt x="22039" y="18907"/>
                </a:cubicBezTo>
                <a:cubicBezTo>
                  <a:pt x="22003" y="18919"/>
                  <a:pt x="21955" y="18919"/>
                  <a:pt x="21920" y="18931"/>
                </a:cubicBezTo>
                <a:cubicBezTo>
                  <a:pt x="21979" y="18812"/>
                  <a:pt x="22051" y="18669"/>
                  <a:pt x="22134" y="18515"/>
                </a:cubicBezTo>
                <a:cubicBezTo>
                  <a:pt x="22146" y="18515"/>
                  <a:pt x="22158" y="18503"/>
                  <a:pt x="22170" y="18491"/>
                </a:cubicBezTo>
                <a:close/>
                <a:moveTo>
                  <a:pt x="32144" y="10206"/>
                </a:moveTo>
                <a:cubicBezTo>
                  <a:pt x="32306" y="10206"/>
                  <a:pt x="32470" y="10209"/>
                  <a:pt x="32635" y="10216"/>
                </a:cubicBezTo>
                <a:cubicBezTo>
                  <a:pt x="32683" y="10216"/>
                  <a:pt x="36731" y="10287"/>
                  <a:pt x="37886" y="12573"/>
                </a:cubicBezTo>
                <a:cubicBezTo>
                  <a:pt x="36898" y="12145"/>
                  <a:pt x="35505" y="11966"/>
                  <a:pt x="35433" y="11954"/>
                </a:cubicBezTo>
                <a:cubicBezTo>
                  <a:pt x="35426" y="11954"/>
                  <a:pt x="35418" y="11953"/>
                  <a:pt x="35411" y="11953"/>
                </a:cubicBezTo>
                <a:cubicBezTo>
                  <a:pt x="35290" y="11953"/>
                  <a:pt x="35194" y="12044"/>
                  <a:pt x="35183" y="12157"/>
                </a:cubicBezTo>
                <a:cubicBezTo>
                  <a:pt x="35171" y="12276"/>
                  <a:pt x="35255" y="12383"/>
                  <a:pt x="35374" y="12407"/>
                </a:cubicBezTo>
                <a:cubicBezTo>
                  <a:pt x="35397" y="12407"/>
                  <a:pt x="37279" y="12633"/>
                  <a:pt x="38112" y="13192"/>
                </a:cubicBezTo>
                <a:cubicBezTo>
                  <a:pt x="38136" y="13371"/>
                  <a:pt x="38195" y="13812"/>
                  <a:pt x="38124" y="14324"/>
                </a:cubicBezTo>
                <a:cubicBezTo>
                  <a:pt x="36191" y="13574"/>
                  <a:pt x="34360" y="13402"/>
                  <a:pt x="33086" y="13402"/>
                </a:cubicBezTo>
                <a:cubicBezTo>
                  <a:pt x="32052" y="13402"/>
                  <a:pt x="31384" y="13515"/>
                  <a:pt x="31325" y="13526"/>
                </a:cubicBezTo>
                <a:cubicBezTo>
                  <a:pt x="31206" y="13550"/>
                  <a:pt x="31123" y="13669"/>
                  <a:pt x="31147" y="13788"/>
                </a:cubicBezTo>
                <a:cubicBezTo>
                  <a:pt x="31168" y="13893"/>
                  <a:pt x="31254" y="13970"/>
                  <a:pt x="31364" y="13970"/>
                </a:cubicBezTo>
                <a:cubicBezTo>
                  <a:pt x="31379" y="13970"/>
                  <a:pt x="31394" y="13969"/>
                  <a:pt x="31409" y="13966"/>
                </a:cubicBezTo>
                <a:cubicBezTo>
                  <a:pt x="31419" y="13961"/>
                  <a:pt x="32060" y="13851"/>
                  <a:pt x="33070" y="13851"/>
                </a:cubicBezTo>
                <a:cubicBezTo>
                  <a:pt x="34320" y="13851"/>
                  <a:pt x="36138" y="14020"/>
                  <a:pt x="38029" y="14764"/>
                </a:cubicBezTo>
                <a:cubicBezTo>
                  <a:pt x="37933" y="15109"/>
                  <a:pt x="37755" y="15455"/>
                  <a:pt x="37469" y="15740"/>
                </a:cubicBezTo>
                <a:cubicBezTo>
                  <a:pt x="37421" y="15788"/>
                  <a:pt x="37398" y="15859"/>
                  <a:pt x="37410" y="15931"/>
                </a:cubicBezTo>
                <a:cubicBezTo>
                  <a:pt x="37421" y="16002"/>
                  <a:pt x="37469" y="16062"/>
                  <a:pt x="37529" y="16098"/>
                </a:cubicBezTo>
                <a:cubicBezTo>
                  <a:pt x="37552" y="16109"/>
                  <a:pt x="39100" y="16848"/>
                  <a:pt x="39231" y="18657"/>
                </a:cubicBezTo>
                <a:cubicBezTo>
                  <a:pt x="39243" y="18860"/>
                  <a:pt x="39243" y="19062"/>
                  <a:pt x="39231" y="19253"/>
                </a:cubicBezTo>
                <a:cubicBezTo>
                  <a:pt x="38564" y="18384"/>
                  <a:pt x="37517" y="17622"/>
                  <a:pt x="36088" y="16991"/>
                </a:cubicBezTo>
                <a:cubicBezTo>
                  <a:pt x="34850" y="16443"/>
                  <a:pt x="33802" y="16217"/>
                  <a:pt x="33754" y="16205"/>
                </a:cubicBezTo>
                <a:cubicBezTo>
                  <a:pt x="33739" y="16202"/>
                  <a:pt x="33724" y="16200"/>
                  <a:pt x="33708" y="16200"/>
                </a:cubicBezTo>
                <a:cubicBezTo>
                  <a:pt x="33606" y="16200"/>
                  <a:pt x="33513" y="16268"/>
                  <a:pt x="33492" y="16371"/>
                </a:cubicBezTo>
                <a:cubicBezTo>
                  <a:pt x="33457" y="16502"/>
                  <a:pt x="33540" y="16621"/>
                  <a:pt x="33659" y="16645"/>
                </a:cubicBezTo>
                <a:cubicBezTo>
                  <a:pt x="33695" y="16645"/>
                  <a:pt x="37731" y="17538"/>
                  <a:pt x="39124" y="19896"/>
                </a:cubicBezTo>
                <a:cubicBezTo>
                  <a:pt x="38993" y="20420"/>
                  <a:pt x="38755" y="20908"/>
                  <a:pt x="38434" y="21324"/>
                </a:cubicBezTo>
                <a:cubicBezTo>
                  <a:pt x="37791" y="20503"/>
                  <a:pt x="36600" y="19717"/>
                  <a:pt x="36540" y="19669"/>
                </a:cubicBezTo>
                <a:cubicBezTo>
                  <a:pt x="36506" y="19648"/>
                  <a:pt x="36466" y="19638"/>
                  <a:pt x="36426" y="19638"/>
                </a:cubicBezTo>
                <a:cubicBezTo>
                  <a:pt x="36352" y="19638"/>
                  <a:pt x="36277" y="19672"/>
                  <a:pt x="36231" y="19741"/>
                </a:cubicBezTo>
                <a:cubicBezTo>
                  <a:pt x="36171" y="19836"/>
                  <a:pt x="36195" y="19979"/>
                  <a:pt x="36302" y="20050"/>
                </a:cubicBezTo>
                <a:cubicBezTo>
                  <a:pt x="36314" y="20062"/>
                  <a:pt x="37564" y="20884"/>
                  <a:pt x="38136" y="21658"/>
                </a:cubicBezTo>
                <a:cubicBezTo>
                  <a:pt x="37672" y="22122"/>
                  <a:pt x="37100" y="22467"/>
                  <a:pt x="36445" y="22622"/>
                </a:cubicBezTo>
                <a:cubicBezTo>
                  <a:pt x="36409" y="22598"/>
                  <a:pt x="36374" y="22563"/>
                  <a:pt x="36338" y="22527"/>
                </a:cubicBezTo>
                <a:cubicBezTo>
                  <a:pt x="36326" y="22515"/>
                  <a:pt x="36302" y="22491"/>
                  <a:pt x="36278" y="22479"/>
                </a:cubicBezTo>
                <a:cubicBezTo>
                  <a:pt x="36207" y="22420"/>
                  <a:pt x="36136" y="22348"/>
                  <a:pt x="36064" y="22289"/>
                </a:cubicBezTo>
                <a:cubicBezTo>
                  <a:pt x="36052" y="22289"/>
                  <a:pt x="36052" y="22277"/>
                  <a:pt x="36040" y="22277"/>
                </a:cubicBezTo>
                <a:cubicBezTo>
                  <a:pt x="35969" y="22205"/>
                  <a:pt x="35886" y="22134"/>
                  <a:pt x="35802" y="22074"/>
                </a:cubicBezTo>
                <a:cubicBezTo>
                  <a:pt x="35778" y="22051"/>
                  <a:pt x="35755" y="22039"/>
                  <a:pt x="35731" y="22027"/>
                </a:cubicBezTo>
                <a:cubicBezTo>
                  <a:pt x="35671" y="21967"/>
                  <a:pt x="35612" y="21920"/>
                  <a:pt x="35540" y="21872"/>
                </a:cubicBezTo>
                <a:cubicBezTo>
                  <a:pt x="35516" y="21848"/>
                  <a:pt x="35481" y="21824"/>
                  <a:pt x="35457" y="21801"/>
                </a:cubicBezTo>
                <a:cubicBezTo>
                  <a:pt x="35397" y="21765"/>
                  <a:pt x="35338" y="21717"/>
                  <a:pt x="35278" y="21670"/>
                </a:cubicBezTo>
                <a:cubicBezTo>
                  <a:pt x="35243" y="21646"/>
                  <a:pt x="35207" y="21622"/>
                  <a:pt x="35171" y="21598"/>
                </a:cubicBezTo>
                <a:cubicBezTo>
                  <a:pt x="35112" y="21551"/>
                  <a:pt x="35052" y="21515"/>
                  <a:pt x="34981" y="21467"/>
                </a:cubicBezTo>
                <a:cubicBezTo>
                  <a:pt x="34957" y="21443"/>
                  <a:pt x="34921" y="21420"/>
                  <a:pt x="34897" y="21408"/>
                </a:cubicBezTo>
                <a:cubicBezTo>
                  <a:pt x="34814" y="21348"/>
                  <a:pt x="34731" y="21301"/>
                  <a:pt x="34647" y="21241"/>
                </a:cubicBezTo>
                <a:lnTo>
                  <a:pt x="34600" y="21217"/>
                </a:lnTo>
                <a:cubicBezTo>
                  <a:pt x="34504" y="21146"/>
                  <a:pt x="34397" y="21086"/>
                  <a:pt x="34290" y="21027"/>
                </a:cubicBezTo>
                <a:cubicBezTo>
                  <a:pt x="34266" y="21003"/>
                  <a:pt x="34243" y="20991"/>
                  <a:pt x="34207" y="20967"/>
                </a:cubicBezTo>
                <a:cubicBezTo>
                  <a:pt x="34135" y="20931"/>
                  <a:pt x="34052" y="20884"/>
                  <a:pt x="33981" y="20836"/>
                </a:cubicBezTo>
                <a:cubicBezTo>
                  <a:pt x="33945" y="20812"/>
                  <a:pt x="33897" y="20789"/>
                  <a:pt x="33862" y="20765"/>
                </a:cubicBezTo>
                <a:cubicBezTo>
                  <a:pt x="33790" y="20729"/>
                  <a:pt x="33719" y="20693"/>
                  <a:pt x="33647" y="20646"/>
                </a:cubicBezTo>
                <a:cubicBezTo>
                  <a:pt x="33611" y="20634"/>
                  <a:pt x="33564" y="20610"/>
                  <a:pt x="33528" y="20586"/>
                </a:cubicBezTo>
                <a:cubicBezTo>
                  <a:pt x="33445" y="20539"/>
                  <a:pt x="33373" y="20503"/>
                  <a:pt x="33302" y="20467"/>
                </a:cubicBezTo>
                <a:lnTo>
                  <a:pt x="33183" y="20408"/>
                </a:lnTo>
                <a:cubicBezTo>
                  <a:pt x="33088" y="20360"/>
                  <a:pt x="33004" y="20324"/>
                  <a:pt x="32909" y="20277"/>
                </a:cubicBezTo>
                <a:cubicBezTo>
                  <a:pt x="32885" y="20265"/>
                  <a:pt x="32849" y="20253"/>
                  <a:pt x="32826" y="20229"/>
                </a:cubicBezTo>
                <a:cubicBezTo>
                  <a:pt x="32707" y="20181"/>
                  <a:pt x="32588" y="20122"/>
                  <a:pt x="32457" y="20074"/>
                </a:cubicBezTo>
                <a:cubicBezTo>
                  <a:pt x="32421" y="20050"/>
                  <a:pt x="32385" y="20039"/>
                  <a:pt x="32349" y="20027"/>
                </a:cubicBezTo>
                <a:cubicBezTo>
                  <a:pt x="32254" y="19991"/>
                  <a:pt x="32171" y="19955"/>
                  <a:pt x="32087" y="19919"/>
                </a:cubicBezTo>
                <a:cubicBezTo>
                  <a:pt x="32028" y="19896"/>
                  <a:pt x="31980" y="19872"/>
                  <a:pt x="31933" y="19860"/>
                </a:cubicBezTo>
                <a:cubicBezTo>
                  <a:pt x="31849" y="19824"/>
                  <a:pt x="31766" y="19788"/>
                  <a:pt x="31695" y="19765"/>
                </a:cubicBezTo>
                <a:cubicBezTo>
                  <a:pt x="31635" y="19741"/>
                  <a:pt x="31587" y="19717"/>
                  <a:pt x="31528" y="19705"/>
                </a:cubicBezTo>
                <a:cubicBezTo>
                  <a:pt x="31445" y="19669"/>
                  <a:pt x="31361" y="19646"/>
                  <a:pt x="31278" y="19622"/>
                </a:cubicBezTo>
                <a:cubicBezTo>
                  <a:pt x="31218" y="19598"/>
                  <a:pt x="31171" y="19574"/>
                  <a:pt x="31111" y="19562"/>
                </a:cubicBezTo>
                <a:cubicBezTo>
                  <a:pt x="31016" y="19527"/>
                  <a:pt x="30921" y="19503"/>
                  <a:pt x="30825" y="19467"/>
                </a:cubicBezTo>
                <a:lnTo>
                  <a:pt x="30694" y="19431"/>
                </a:lnTo>
                <a:cubicBezTo>
                  <a:pt x="30552" y="19384"/>
                  <a:pt x="30409" y="19348"/>
                  <a:pt x="30266" y="19312"/>
                </a:cubicBezTo>
                <a:cubicBezTo>
                  <a:pt x="30218" y="19300"/>
                  <a:pt x="30171" y="19288"/>
                  <a:pt x="30123" y="19277"/>
                </a:cubicBezTo>
                <a:cubicBezTo>
                  <a:pt x="30028" y="19253"/>
                  <a:pt x="29932" y="19217"/>
                  <a:pt x="29825" y="19193"/>
                </a:cubicBezTo>
                <a:cubicBezTo>
                  <a:pt x="29766" y="19181"/>
                  <a:pt x="29706" y="19169"/>
                  <a:pt x="29635" y="19157"/>
                </a:cubicBezTo>
                <a:cubicBezTo>
                  <a:pt x="29551" y="19134"/>
                  <a:pt x="29456" y="19110"/>
                  <a:pt x="29361" y="19098"/>
                </a:cubicBezTo>
                <a:cubicBezTo>
                  <a:pt x="29301" y="19074"/>
                  <a:pt x="29230" y="19062"/>
                  <a:pt x="29170" y="19050"/>
                </a:cubicBezTo>
                <a:cubicBezTo>
                  <a:pt x="29075" y="19038"/>
                  <a:pt x="28980" y="19015"/>
                  <a:pt x="28885" y="19003"/>
                </a:cubicBezTo>
                <a:cubicBezTo>
                  <a:pt x="28813" y="18991"/>
                  <a:pt x="28754" y="18979"/>
                  <a:pt x="28682" y="18967"/>
                </a:cubicBezTo>
                <a:cubicBezTo>
                  <a:pt x="28575" y="18943"/>
                  <a:pt x="28468" y="18931"/>
                  <a:pt x="28361" y="18907"/>
                </a:cubicBezTo>
                <a:cubicBezTo>
                  <a:pt x="28301" y="18907"/>
                  <a:pt x="28254" y="18896"/>
                  <a:pt x="28194" y="18884"/>
                </a:cubicBezTo>
                <a:cubicBezTo>
                  <a:pt x="28027" y="18860"/>
                  <a:pt x="27873" y="18836"/>
                  <a:pt x="27706" y="18824"/>
                </a:cubicBezTo>
                <a:cubicBezTo>
                  <a:pt x="27646" y="18812"/>
                  <a:pt x="27587" y="18812"/>
                  <a:pt x="27539" y="18800"/>
                </a:cubicBezTo>
                <a:cubicBezTo>
                  <a:pt x="27420" y="18788"/>
                  <a:pt x="27301" y="18776"/>
                  <a:pt x="27182" y="18765"/>
                </a:cubicBezTo>
                <a:cubicBezTo>
                  <a:pt x="27111" y="18765"/>
                  <a:pt x="27039" y="18753"/>
                  <a:pt x="26968" y="18753"/>
                </a:cubicBezTo>
                <a:cubicBezTo>
                  <a:pt x="26861" y="18741"/>
                  <a:pt x="26753" y="18729"/>
                  <a:pt x="26646" y="18729"/>
                </a:cubicBezTo>
                <a:cubicBezTo>
                  <a:pt x="26575" y="18717"/>
                  <a:pt x="26503" y="18717"/>
                  <a:pt x="26420" y="18717"/>
                </a:cubicBezTo>
                <a:cubicBezTo>
                  <a:pt x="26313" y="18705"/>
                  <a:pt x="26206" y="18705"/>
                  <a:pt x="26087" y="18693"/>
                </a:cubicBezTo>
                <a:lnTo>
                  <a:pt x="25872" y="18693"/>
                </a:lnTo>
                <a:cubicBezTo>
                  <a:pt x="25741" y="18693"/>
                  <a:pt x="25610" y="18681"/>
                  <a:pt x="25480" y="18681"/>
                </a:cubicBezTo>
                <a:lnTo>
                  <a:pt x="25170" y="18681"/>
                </a:lnTo>
                <a:cubicBezTo>
                  <a:pt x="24979" y="18681"/>
                  <a:pt x="24789" y="18693"/>
                  <a:pt x="24587" y="18693"/>
                </a:cubicBezTo>
                <a:cubicBezTo>
                  <a:pt x="24515" y="18693"/>
                  <a:pt x="24432" y="18705"/>
                  <a:pt x="24348" y="18705"/>
                </a:cubicBezTo>
                <a:cubicBezTo>
                  <a:pt x="24182" y="18705"/>
                  <a:pt x="24015" y="18717"/>
                  <a:pt x="23848" y="18729"/>
                </a:cubicBezTo>
                <a:cubicBezTo>
                  <a:pt x="23765" y="18741"/>
                  <a:pt x="23682" y="18741"/>
                  <a:pt x="23586" y="18741"/>
                </a:cubicBezTo>
                <a:cubicBezTo>
                  <a:pt x="23420" y="18753"/>
                  <a:pt x="23241" y="18776"/>
                  <a:pt x="23063" y="18788"/>
                </a:cubicBezTo>
                <a:cubicBezTo>
                  <a:pt x="22979" y="18800"/>
                  <a:pt x="22908" y="18800"/>
                  <a:pt x="22824" y="18812"/>
                </a:cubicBezTo>
                <a:lnTo>
                  <a:pt x="22574" y="18836"/>
                </a:lnTo>
                <a:cubicBezTo>
                  <a:pt x="22610" y="18610"/>
                  <a:pt x="22646" y="18384"/>
                  <a:pt x="22693" y="18157"/>
                </a:cubicBezTo>
                <a:cubicBezTo>
                  <a:pt x="23265" y="17848"/>
                  <a:pt x="24241" y="17395"/>
                  <a:pt x="25551" y="17145"/>
                </a:cubicBezTo>
                <a:cubicBezTo>
                  <a:pt x="26125" y="17037"/>
                  <a:pt x="26799" y="16962"/>
                  <a:pt x="27562" y="16962"/>
                </a:cubicBezTo>
                <a:cubicBezTo>
                  <a:pt x="29490" y="16962"/>
                  <a:pt x="31989" y="17443"/>
                  <a:pt x="34897" y="19098"/>
                </a:cubicBezTo>
                <a:cubicBezTo>
                  <a:pt x="34933" y="19122"/>
                  <a:pt x="34969" y="19134"/>
                  <a:pt x="35005" y="19134"/>
                </a:cubicBezTo>
                <a:cubicBezTo>
                  <a:pt x="35088" y="19134"/>
                  <a:pt x="35159" y="19086"/>
                  <a:pt x="35207" y="19015"/>
                </a:cubicBezTo>
                <a:cubicBezTo>
                  <a:pt x="35266" y="18907"/>
                  <a:pt x="35231" y="18776"/>
                  <a:pt x="35124" y="18717"/>
                </a:cubicBezTo>
                <a:cubicBezTo>
                  <a:pt x="32135" y="17019"/>
                  <a:pt x="29558" y="16520"/>
                  <a:pt x="27562" y="16520"/>
                </a:cubicBezTo>
                <a:cubicBezTo>
                  <a:pt x="26758" y="16520"/>
                  <a:pt x="26049" y="16601"/>
                  <a:pt x="25444" y="16717"/>
                </a:cubicBezTo>
                <a:cubicBezTo>
                  <a:pt x="24313" y="16931"/>
                  <a:pt x="23432" y="17288"/>
                  <a:pt x="22824" y="17586"/>
                </a:cubicBezTo>
                <a:cubicBezTo>
                  <a:pt x="22836" y="17514"/>
                  <a:pt x="22860" y="17431"/>
                  <a:pt x="22872" y="17348"/>
                </a:cubicBezTo>
                <a:cubicBezTo>
                  <a:pt x="24265" y="15383"/>
                  <a:pt x="26980" y="12621"/>
                  <a:pt x="31373" y="12395"/>
                </a:cubicBezTo>
                <a:cubicBezTo>
                  <a:pt x="31504" y="12395"/>
                  <a:pt x="31599" y="12288"/>
                  <a:pt x="31587" y="12169"/>
                </a:cubicBezTo>
                <a:cubicBezTo>
                  <a:pt x="31587" y="12045"/>
                  <a:pt x="31492" y="11953"/>
                  <a:pt x="31381" y="11953"/>
                </a:cubicBezTo>
                <a:cubicBezTo>
                  <a:pt x="31375" y="11953"/>
                  <a:pt x="31368" y="11954"/>
                  <a:pt x="31361" y="11954"/>
                </a:cubicBezTo>
                <a:cubicBezTo>
                  <a:pt x="27432" y="12145"/>
                  <a:pt x="24801" y="14288"/>
                  <a:pt x="23217" y="16181"/>
                </a:cubicBezTo>
                <a:cubicBezTo>
                  <a:pt x="23408" y="15609"/>
                  <a:pt x="23622" y="15062"/>
                  <a:pt x="23848" y="14538"/>
                </a:cubicBezTo>
                <a:cubicBezTo>
                  <a:pt x="23884" y="14490"/>
                  <a:pt x="23920" y="14443"/>
                  <a:pt x="23944" y="14395"/>
                </a:cubicBezTo>
                <a:cubicBezTo>
                  <a:pt x="23979" y="14359"/>
                  <a:pt x="24003" y="14324"/>
                  <a:pt x="24039" y="14276"/>
                </a:cubicBezTo>
                <a:cubicBezTo>
                  <a:pt x="24086" y="14216"/>
                  <a:pt x="24134" y="14145"/>
                  <a:pt x="24182" y="14085"/>
                </a:cubicBezTo>
                <a:cubicBezTo>
                  <a:pt x="24217" y="14038"/>
                  <a:pt x="24253" y="14002"/>
                  <a:pt x="24289" y="13954"/>
                </a:cubicBezTo>
                <a:lnTo>
                  <a:pt x="24432" y="13764"/>
                </a:lnTo>
                <a:cubicBezTo>
                  <a:pt x="24467" y="13728"/>
                  <a:pt x="24503" y="13681"/>
                  <a:pt x="24539" y="13645"/>
                </a:cubicBezTo>
                <a:cubicBezTo>
                  <a:pt x="24598" y="13585"/>
                  <a:pt x="24646" y="13514"/>
                  <a:pt x="24706" y="13454"/>
                </a:cubicBezTo>
                <a:cubicBezTo>
                  <a:pt x="24741" y="13419"/>
                  <a:pt x="24777" y="13371"/>
                  <a:pt x="24813" y="13335"/>
                </a:cubicBezTo>
                <a:cubicBezTo>
                  <a:pt x="24884" y="13264"/>
                  <a:pt x="24944" y="13192"/>
                  <a:pt x="25015" y="13121"/>
                </a:cubicBezTo>
                <a:cubicBezTo>
                  <a:pt x="25039" y="13097"/>
                  <a:pt x="25075" y="13061"/>
                  <a:pt x="25099" y="13038"/>
                </a:cubicBezTo>
                <a:cubicBezTo>
                  <a:pt x="25194" y="12942"/>
                  <a:pt x="25301" y="12847"/>
                  <a:pt x="25396" y="12752"/>
                </a:cubicBezTo>
                <a:cubicBezTo>
                  <a:pt x="25420" y="12728"/>
                  <a:pt x="25456" y="12704"/>
                  <a:pt x="25480" y="12680"/>
                </a:cubicBezTo>
                <a:cubicBezTo>
                  <a:pt x="25551" y="12609"/>
                  <a:pt x="25634" y="12538"/>
                  <a:pt x="25718" y="12466"/>
                </a:cubicBezTo>
                <a:cubicBezTo>
                  <a:pt x="25753" y="12430"/>
                  <a:pt x="25801" y="12395"/>
                  <a:pt x="25837" y="12359"/>
                </a:cubicBezTo>
                <a:cubicBezTo>
                  <a:pt x="25908" y="12311"/>
                  <a:pt x="25980" y="12252"/>
                  <a:pt x="26051" y="12192"/>
                </a:cubicBezTo>
                <a:cubicBezTo>
                  <a:pt x="26099" y="12157"/>
                  <a:pt x="26146" y="12121"/>
                  <a:pt x="26194" y="12085"/>
                </a:cubicBezTo>
                <a:cubicBezTo>
                  <a:pt x="26265" y="12038"/>
                  <a:pt x="26337" y="11978"/>
                  <a:pt x="26408" y="11930"/>
                </a:cubicBezTo>
                <a:cubicBezTo>
                  <a:pt x="26456" y="11895"/>
                  <a:pt x="26503" y="11859"/>
                  <a:pt x="26563" y="11823"/>
                </a:cubicBezTo>
                <a:cubicBezTo>
                  <a:pt x="26634" y="11776"/>
                  <a:pt x="26706" y="11728"/>
                  <a:pt x="26789" y="11680"/>
                </a:cubicBezTo>
                <a:cubicBezTo>
                  <a:pt x="26837" y="11645"/>
                  <a:pt x="26884" y="11621"/>
                  <a:pt x="26932" y="11585"/>
                </a:cubicBezTo>
                <a:cubicBezTo>
                  <a:pt x="27027" y="11537"/>
                  <a:pt x="27111" y="11490"/>
                  <a:pt x="27194" y="11430"/>
                </a:cubicBezTo>
                <a:lnTo>
                  <a:pt x="27337" y="11359"/>
                </a:lnTo>
                <a:cubicBezTo>
                  <a:pt x="27468" y="11287"/>
                  <a:pt x="27599" y="11216"/>
                  <a:pt x="27742" y="11156"/>
                </a:cubicBezTo>
                <a:lnTo>
                  <a:pt x="27742" y="11145"/>
                </a:lnTo>
                <a:cubicBezTo>
                  <a:pt x="29051" y="10528"/>
                  <a:pt x="30527" y="10206"/>
                  <a:pt x="32144" y="10206"/>
                </a:cubicBezTo>
                <a:close/>
                <a:moveTo>
                  <a:pt x="9694" y="9231"/>
                </a:moveTo>
                <a:cubicBezTo>
                  <a:pt x="10040" y="9231"/>
                  <a:pt x="10391" y="9265"/>
                  <a:pt x="10740" y="9335"/>
                </a:cubicBezTo>
                <a:cubicBezTo>
                  <a:pt x="11859" y="9561"/>
                  <a:pt x="12942" y="9966"/>
                  <a:pt x="13978" y="10537"/>
                </a:cubicBezTo>
                <a:cubicBezTo>
                  <a:pt x="14121" y="10621"/>
                  <a:pt x="14252" y="10704"/>
                  <a:pt x="14395" y="10787"/>
                </a:cubicBezTo>
                <a:cubicBezTo>
                  <a:pt x="14442" y="10811"/>
                  <a:pt x="14490" y="10847"/>
                  <a:pt x="14526" y="10871"/>
                </a:cubicBezTo>
                <a:cubicBezTo>
                  <a:pt x="14621" y="10930"/>
                  <a:pt x="14716" y="10990"/>
                  <a:pt x="14800" y="11049"/>
                </a:cubicBezTo>
                <a:cubicBezTo>
                  <a:pt x="14859" y="11085"/>
                  <a:pt x="14907" y="11121"/>
                  <a:pt x="14954" y="11156"/>
                </a:cubicBezTo>
                <a:cubicBezTo>
                  <a:pt x="15038" y="11216"/>
                  <a:pt x="15121" y="11276"/>
                  <a:pt x="15204" y="11335"/>
                </a:cubicBezTo>
                <a:cubicBezTo>
                  <a:pt x="15252" y="11371"/>
                  <a:pt x="15312" y="11407"/>
                  <a:pt x="15359" y="11442"/>
                </a:cubicBezTo>
                <a:cubicBezTo>
                  <a:pt x="15443" y="11502"/>
                  <a:pt x="15514" y="11561"/>
                  <a:pt x="15597" y="11621"/>
                </a:cubicBezTo>
                <a:lnTo>
                  <a:pt x="15740" y="11740"/>
                </a:lnTo>
                <a:cubicBezTo>
                  <a:pt x="15824" y="11799"/>
                  <a:pt x="15895" y="11859"/>
                  <a:pt x="15978" y="11930"/>
                </a:cubicBezTo>
                <a:cubicBezTo>
                  <a:pt x="16014" y="11966"/>
                  <a:pt x="16062" y="12002"/>
                  <a:pt x="16109" y="12038"/>
                </a:cubicBezTo>
                <a:cubicBezTo>
                  <a:pt x="16193" y="12121"/>
                  <a:pt x="16288" y="12192"/>
                  <a:pt x="16383" y="12276"/>
                </a:cubicBezTo>
                <a:cubicBezTo>
                  <a:pt x="16407" y="12299"/>
                  <a:pt x="16431" y="12323"/>
                  <a:pt x="16455" y="12347"/>
                </a:cubicBezTo>
                <a:cubicBezTo>
                  <a:pt x="16574" y="12454"/>
                  <a:pt x="16681" y="12561"/>
                  <a:pt x="16800" y="12669"/>
                </a:cubicBezTo>
                <a:cubicBezTo>
                  <a:pt x="16824" y="12692"/>
                  <a:pt x="16859" y="12728"/>
                  <a:pt x="16883" y="12752"/>
                </a:cubicBezTo>
                <a:cubicBezTo>
                  <a:pt x="16967" y="12835"/>
                  <a:pt x="17050" y="12907"/>
                  <a:pt x="17121" y="12990"/>
                </a:cubicBezTo>
                <a:cubicBezTo>
                  <a:pt x="17169" y="13026"/>
                  <a:pt x="17205" y="13073"/>
                  <a:pt x="17240" y="13109"/>
                </a:cubicBezTo>
                <a:cubicBezTo>
                  <a:pt x="17312" y="13181"/>
                  <a:pt x="17383" y="13252"/>
                  <a:pt x="17443" y="13323"/>
                </a:cubicBezTo>
                <a:cubicBezTo>
                  <a:pt x="17479" y="13359"/>
                  <a:pt x="17526" y="13407"/>
                  <a:pt x="17562" y="13454"/>
                </a:cubicBezTo>
                <a:cubicBezTo>
                  <a:pt x="17621" y="13514"/>
                  <a:pt x="17693" y="13585"/>
                  <a:pt x="17752" y="13657"/>
                </a:cubicBezTo>
                <a:cubicBezTo>
                  <a:pt x="17788" y="13692"/>
                  <a:pt x="17824" y="13740"/>
                  <a:pt x="17871" y="13788"/>
                </a:cubicBezTo>
                <a:cubicBezTo>
                  <a:pt x="17931" y="13859"/>
                  <a:pt x="17990" y="13931"/>
                  <a:pt x="18050" y="14002"/>
                </a:cubicBezTo>
                <a:cubicBezTo>
                  <a:pt x="18086" y="14038"/>
                  <a:pt x="18121" y="14085"/>
                  <a:pt x="18157" y="14121"/>
                </a:cubicBezTo>
                <a:cubicBezTo>
                  <a:pt x="18217" y="14204"/>
                  <a:pt x="18276" y="14276"/>
                  <a:pt x="18348" y="14359"/>
                </a:cubicBezTo>
                <a:lnTo>
                  <a:pt x="18431" y="14454"/>
                </a:lnTo>
                <a:cubicBezTo>
                  <a:pt x="18514" y="14562"/>
                  <a:pt x="18598" y="14681"/>
                  <a:pt x="18681" y="14788"/>
                </a:cubicBezTo>
                <a:cubicBezTo>
                  <a:pt x="18693" y="14800"/>
                  <a:pt x="18705" y="14812"/>
                  <a:pt x="18717" y="14824"/>
                </a:cubicBezTo>
                <a:cubicBezTo>
                  <a:pt x="18788" y="14919"/>
                  <a:pt x="18860" y="15026"/>
                  <a:pt x="18931" y="15121"/>
                </a:cubicBezTo>
                <a:cubicBezTo>
                  <a:pt x="18967" y="15157"/>
                  <a:pt x="18991" y="15193"/>
                  <a:pt x="19014" y="15228"/>
                </a:cubicBezTo>
                <a:cubicBezTo>
                  <a:pt x="19062" y="15300"/>
                  <a:pt x="19122" y="15383"/>
                  <a:pt x="19169" y="15455"/>
                </a:cubicBezTo>
                <a:lnTo>
                  <a:pt x="19253" y="15574"/>
                </a:lnTo>
                <a:cubicBezTo>
                  <a:pt x="19300" y="15645"/>
                  <a:pt x="19348" y="15705"/>
                  <a:pt x="19395" y="15776"/>
                </a:cubicBezTo>
                <a:cubicBezTo>
                  <a:pt x="19431" y="15824"/>
                  <a:pt x="19455" y="15859"/>
                  <a:pt x="19479" y="15895"/>
                </a:cubicBezTo>
                <a:cubicBezTo>
                  <a:pt x="19526" y="15967"/>
                  <a:pt x="19574" y="16038"/>
                  <a:pt x="19610" y="16098"/>
                </a:cubicBezTo>
                <a:cubicBezTo>
                  <a:pt x="19634" y="16145"/>
                  <a:pt x="19657" y="16181"/>
                  <a:pt x="19681" y="16217"/>
                </a:cubicBezTo>
                <a:cubicBezTo>
                  <a:pt x="19729" y="16288"/>
                  <a:pt x="19776" y="16359"/>
                  <a:pt x="19824" y="16431"/>
                </a:cubicBezTo>
                <a:cubicBezTo>
                  <a:pt x="19836" y="16455"/>
                  <a:pt x="19860" y="16490"/>
                  <a:pt x="19884" y="16526"/>
                </a:cubicBezTo>
                <a:cubicBezTo>
                  <a:pt x="19931" y="16610"/>
                  <a:pt x="19991" y="16705"/>
                  <a:pt x="20038" y="16788"/>
                </a:cubicBezTo>
                <a:cubicBezTo>
                  <a:pt x="20050" y="16800"/>
                  <a:pt x="20050" y="16812"/>
                  <a:pt x="20062" y="16824"/>
                </a:cubicBezTo>
                <a:cubicBezTo>
                  <a:pt x="20122" y="16919"/>
                  <a:pt x="20181" y="17014"/>
                  <a:pt x="20229" y="17110"/>
                </a:cubicBezTo>
                <a:cubicBezTo>
                  <a:pt x="20241" y="17133"/>
                  <a:pt x="20253" y="17157"/>
                  <a:pt x="20265" y="17181"/>
                </a:cubicBezTo>
                <a:cubicBezTo>
                  <a:pt x="20312" y="17252"/>
                  <a:pt x="20348" y="17324"/>
                  <a:pt x="20384" y="17383"/>
                </a:cubicBezTo>
                <a:lnTo>
                  <a:pt x="20443" y="17479"/>
                </a:lnTo>
                <a:cubicBezTo>
                  <a:pt x="20467" y="17538"/>
                  <a:pt x="20503" y="17598"/>
                  <a:pt x="20538" y="17657"/>
                </a:cubicBezTo>
                <a:cubicBezTo>
                  <a:pt x="20550" y="17681"/>
                  <a:pt x="20562" y="17717"/>
                  <a:pt x="20586" y="17741"/>
                </a:cubicBezTo>
                <a:cubicBezTo>
                  <a:pt x="20610" y="17800"/>
                  <a:pt x="20646" y="17848"/>
                  <a:pt x="20669" y="17907"/>
                </a:cubicBezTo>
                <a:cubicBezTo>
                  <a:pt x="20681" y="17931"/>
                  <a:pt x="20693" y="17955"/>
                  <a:pt x="20717" y="17979"/>
                </a:cubicBezTo>
                <a:cubicBezTo>
                  <a:pt x="20741" y="18038"/>
                  <a:pt x="20765" y="18086"/>
                  <a:pt x="20800" y="18145"/>
                </a:cubicBezTo>
                <a:cubicBezTo>
                  <a:pt x="20812" y="18169"/>
                  <a:pt x="20824" y="18193"/>
                  <a:pt x="20824" y="18205"/>
                </a:cubicBezTo>
                <a:cubicBezTo>
                  <a:pt x="20836" y="18217"/>
                  <a:pt x="20836" y="18229"/>
                  <a:pt x="20848" y="18241"/>
                </a:cubicBezTo>
                <a:cubicBezTo>
                  <a:pt x="20836" y="18253"/>
                  <a:pt x="20836" y="18276"/>
                  <a:pt x="20836" y="18288"/>
                </a:cubicBezTo>
                <a:cubicBezTo>
                  <a:pt x="20527" y="18062"/>
                  <a:pt x="20229" y="17848"/>
                  <a:pt x="19919" y="17657"/>
                </a:cubicBezTo>
                <a:cubicBezTo>
                  <a:pt x="17217" y="14264"/>
                  <a:pt x="12549" y="12609"/>
                  <a:pt x="12347" y="12538"/>
                </a:cubicBezTo>
                <a:cubicBezTo>
                  <a:pt x="12324" y="12531"/>
                  <a:pt x="12301" y="12527"/>
                  <a:pt x="12278" y="12527"/>
                </a:cubicBezTo>
                <a:cubicBezTo>
                  <a:pt x="12184" y="12527"/>
                  <a:pt x="12100" y="12585"/>
                  <a:pt x="12061" y="12680"/>
                </a:cubicBezTo>
                <a:cubicBezTo>
                  <a:pt x="12025" y="12788"/>
                  <a:pt x="12085" y="12919"/>
                  <a:pt x="12204" y="12954"/>
                </a:cubicBezTo>
                <a:cubicBezTo>
                  <a:pt x="12240" y="12978"/>
                  <a:pt x="15978" y="14300"/>
                  <a:pt x="18657" y="16919"/>
                </a:cubicBezTo>
                <a:cubicBezTo>
                  <a:pt x="15773" y="15419"/>
                  <a:pt x="12803" y="14989"/>
                  <a:pt x="10355" y="14989"/>
                </a:cubicBezTo>
                <a:cubicBezTo>
                  <a:pt x="9033" y="14989"/>
                  <a:pt x="7864" y="15114"/>
                  <a:pt x="6941" y="15264"/>
                </a:cubicBezTo>
                <a:cubicBezTo>
                  <a:pt x="6822" y="15288"/>
                  <a:pt x="6739" y="15407"/>
                  <a:pt x="6751" y="15526"/>
                </a:cubicBezTo>
                <a:cubicBezTo>
                  <a:pt x="6772" y="15631"/>
                  <a:pt x="6868" y="15709"/>
                  <a:pt x="6972" y="15709"/>
                </a:cubicBezTo>
                <a:cubicBezTo>
                  <a:pt x="6985" y="15709"/>
                  <a:pt x="6999" y="15707"/>
                  <a:pt x="7013" y="15705"/>
                </a:cubicBezTo>
                <a:cubicBezTo>
                  <a:pt x="7918" y="15561"/>
                  <a:pt x="9065" y="15439"/>
                  <a:pt x="10359" y="15439"/>
                </a:cubicBezTo>
                <a:cubicBezTo>
                  <a:pt x="12488" y="15439"/>
                  <a:pt x="15016" y="15768"/>
                  <a:pt x="17526" y="16871"/>
                </a:cubicBezTo>
                <a:cubicBezTo>
                  <a:pt x="16270" y="16588"/>
                  <a:pt x="15059" y="16488"/>
                  <a:pt x="13977" y="16488"/>
                </a:cubicBezTo>
                <a:cubicBezTo>
                  <a:pt x="11429" y="16488"/>
                  <a:pt x="9594" y="17042"/>
                  <a:pt x="9561" y="17050"/>
                </a:cubicBezTo>
                <a:cubicBezTo>
                  <a:pt x="9442" y="17086"/>
                  <a:pt x="9382" y="17217"/>
                  <a:pt x="9418" y="17336"/>
                </a:cubicBezTo>
                <a:cubicBezTo>
                  <a:pt x="9447" y="17424"/>
                  <a:pt x="9533" y="17488"/>
                  <a:pt x="9629" y="17488"/>
                </a:cubicBezTo>
                <a:cubicBezTo>
                  <a:pt x="9650" y="17488"/>
                  <a:pt x="9671" y="17485"/>
                  <a:pt x="9692" y="17479"/>
                </a:cubicBezTo>
                <a:cubicBezTo>
                  <a:pt x="9720" y="17472"/>
                  <a:pt x="11494" y="16940"/>
                  <a:pt x="13961" y="16940"/>
                </a:cubicBezTo>
                <a:cubicBezTo>
                  <a:pt x="15651" y="16940"/>
                  <a:pt x="17666" y="17189"/>
                  <a:pt x="19669" y="18026"/>
                </a:cubicBezTo>
                <a:cubicBezTo>
                  <a:pt x="20026" y="18253"/>
                  <a:pt x="20384" y="18503"/>
                  <a:pt x="20729" y="18776"/>
                </a:cubicBezTo>
                <a:cubicBezTo>
                  <a:pt x="20729" y="18788"/>
                  <a:pt x="20729" y="18800"/>
                  <a:pt x="20729" y="18812"/>
                </a:cubicBezTo>
                <a:cubicBezTo>
                  <a:pt x="20646" y="18800"/>
                  <a:pt x="20562" y="18788"/>
                  <a:pt x="20479" y="18776"/>
                </a:cubicBezTo>
                <a:cubicBezTo>
                  <a:pt x="20324" y="18741"/>
                  <a:pt x="20169" y="18717"/>
                  <a:pt x="20015" y="18693"/>
                </a:cubicBezTo>
                <a:cubicBezTo>
                  <a:pt x="19884" y="18669"/>
                  <a:pt x="19753" y="18657"/>
                  <a:pt x="19622" y="18634"/>
                </a:cubicBezTo>
                <a:cubicBezTo>
                  <a:pt x="19467" y="18610"/>
                  <a:pt x="19312" y="18586"/>
                  <a:pt x="19157" y="18562"/>
                </a:cubicBezTo>
                <a:cubicBezTo>
                  <a:pt x="19026" y="18550"/>
                  <a:pt x="18907" y="18526"/>
                  <a:pt x="18776" y="18515"/>
                </a:cubicBezTo>
                <a:cubicBezTo>
                  <a:pt x="18622" y="18491"/>
                  <a:pt x="18479" y="18479"/>
                  <a:pt x="18324" y="18467"/>
                </a:cubicBezTo>
                <a:cubicBezTo>
                  <a:pt x="18205" y="18455"/>
                  <a:pt x="18086" y="18443"/>
                  <a:pt x="17967" y="18431"/>
                </a:cubicBezTo>
                <a:cubicBezTo>
                  <a:pt x="17824" y="18419"/>
                  <a:pt x="17669" y="18407"/>
                  <a:pt x="17526" y="18395"/>
                </a:cubicBezTo>
                <a:cubicBezTo>
                  <a:pt x="17419" y="18384"/>
                  <a:pt x="17300" y="18372"/>
                  <a:pt x="17181" y="18360"/>
                </a:cubicBezTo>
                <a:cubicBezTo>
                  <a:pt x="17038" y="18360"/>
                  <a:pt x="16895" y="18348"/>
                  <a:pt x="16752" y="18348"/>
                </a:cubicBezTo>
                <a:cubicBezTo>
                  <a:pt x="16645" y="18336"/>
                  <a:pt x="16538" y="18336"/>
                  <a:pt x="16431" y="18324"/>
                </a:cubicBezTo>
                <a:cubicBezTo>
                  <a:pt x="16288" y="18324"/>
                  <a:pt x="16145" y="18324"/>
                  <a:pt x="16014" y="18312"/>
                </a:cubicBezTo>
                <a:lnTo>
                  <a:pt x="15288" y="18312"/>
                </a:lnTo>
                <a:cubicBezTo>
                  <a:pt x="15193" y="18312"/>
                  <a:pt x="15097" y="18312"/>
                  <a:pt x="15002" y="18324"/>
                </a:cubicBezTo>
                <a:cubicBezTo>
                  <a:pt x="14859" y="18324"/>
                  <a:pt x="14728" y="18324"/>
                  <a:pt x="14597" y="18336"/>
                </a:cubicBezTo>
                <a:cubicBezTo>
                  <a:pt x="14502" y="18336"/>
                  <a:pt x="14419" y="18348"/>
                  <a:pt x="14335" y="18348"/>
                </a:cubicBezTo>
                <a:cubicBezTo>
                  <a:pt x="14192" y="18360"/>
                  <a:pt x="14061" y="18372"/>
                  <a:pt x="13919" y="18384"/>
                </a:cubicBezTo>
                <a:cubicBezTo>
                  <a:pt x="13835" y="18384"/>
                  <a:pt x="13764" y="18395"/>
                  <a:pt x="13680" y="18395"/>
                </a:cubicBezTo>
                <a:cubicBezTo>
                  <a:pt x="13538" y="18407"/>
                  <a:pt x="13407" y="18431"/>
                  <a:pt x="13276" y="18443"/>
                </a:cubicBezTo>
                <a:cubicBezTo>
                  <a:pt x="13204" y="18455"/>
                  <a:pt x="13133" y="18455"/>
                  <a:pt x="13061" y="18467"/>
                </a:cubicBezTo>
                <a:cubicBezTo>
                  <a:pt x="12918" y="18491"/>
                  <a:pt x="12776" y="18503"/>
                  <a:pt x="12645" y="18526"/>
                </a:cubicBezTo>
                <a:cubicBezTo>
                  <a:pt x="12585" y="18538"/>
                  <a:pt x="12514" y="18550"/>
                  <a:pt x="12454" y="18562"/>
                </a:cubicBezTo>
                <a:cubicBezTo>
                  <a:pt x="12311" y="18586"/>
                  <a:pt x="12168" y="18610"/>
                  <a:pt x="12025" y="18634"/>
                </a:cubicBezTo>
                <a:cubicBezTo>
                  <a:pt x="11978" y="18645"/>
                  <a:pt x="11930" y="18657"/>
                  <a:pt x="11883" y="18669"/>
                </a:cubicBezTo>
                <a:cubicBezTo>
                  <a:pt x="11716" y="18693"/>
                  <a:pt x="11561" y="18729"/>
                  <a:pt x="11406" y="18776"/>
                </a:cubicBezTo>
                <a:cubicBezTo>
                  <a:pt x="11383" y="18776"/>
                  <a:pt x="11359" y="18776"/>
                  <a:pt x="11335" y="18788"/>
                </a:cubicBezTo>
                <a:cubicBezTo>
                  <a:pt x="10787" y="18919"/>
                  <a:pt x="10275" y="19086"/>
                  <a:pt x="9799" y="19265"/>
                </a:cubicBezTo>
                <a:lnTo>
                  <a:pt x="9775" y="19265"/>
                </a:lnTo>
                <a:cubicBezTo>
                  <a:pt x="9620" y="19324"/>
                  <a:pt x="9478" y="19384"/>
                  <a:pt x="9335" y="19443"/>
                </a:cubicBezTo>
                <a:cubicBezTo>
                  <a:pt x="9311" y="19455"/>
                  <a:pt x="9275" y="19467"/>
                  <a:pt x="9251" y="19491"/>
                </a:cubicBezTo>
                <a:cubicBezTo>
                  <a:pt x="9132" y="19538"/>
                  <a:pt x="9013" y="19586"/>
                  <a:pt x="8906" y="19646"/>
                </a:cubicBezTo>
                <a:cubicBezTo>
                  <a:pt x="8858" y="19658"/>
                  <a:pt x="8823" y="19681"/>
                  <a:pt x="8775" y="19705"/>
                </a:cubicBezTo>
                <a:cubicBezTo>
                  <a:pt x="8680" y="19753"/>
                  <a:pt x="8573" y="19800"/>
                  <a:pt x="8477" y="19848"/>
                </a:cubicBezTo>
                <a:cubicBezTo>
                  <a:pt x="8442" y="19872"/>
                  <a:pt x="8394" y="19896"/>
                  <a:pt x="8346" y="19919"/>
                </a:cubicBezTo>
                <a:cubicBezTo>
                  <a:pt x="8263" y="19967"/>
                  <a:pt x="8168" y="20015"/>
                  <a:pt x="8084" y="20062"/>
                </a:cubicBezTo>
                <a:cubicBezTo>
                  <a:pt x="8037" y="20098"/>
                  <a:pt x="7989" y="20122"/>
                  <a:pt x="7942" y="20158"/>
                </a:cubicBezTo>
                <a:cubicBezTo>
                  <a:pt x="7858" y="20205"/>
                  <a:pt x="7787" y="20253"/>
                  <a:pt x="7703" y="20300"/>
                </a:cubicBezTo>
                <a:cubicBezTo>
                  <a:pt x="7656" y="20324"/>
                  <a:pt x="7608" y="20360"/>
                  <a:pt x="7561" y="20384"/>
                </a:cubicBezTo>
                <a:cubicBezTo>
                  <a:pt x="7489" y="20431"/>
                  <a:pt x="7418" y="20479"/>
                  <a:pt x="7346" y="20527"/>
                </a:cubicBezTo>
                <a:cubicBezTo>
                  <a:pt x="7299" y="20562"/>
                  <a:pt x="7251" y="20598"/>
                  <a:pt x="7203" y="20634"/>
                </a:cubicBezTo>
                <a:cubicBezTo>
                  <a:pt x="7132" y="20681"/>
                  <a:pt x="7072" y="20729"/>
                  <a:pt x="7001" y="20777"/>
                </a:cubicBezTo>
                <a:cubicBezTo>
                  <a:pt x="6953" y="20812"/>
                  <a:pt x="6918" y="20848"/>
                  <a:pt x="6870" y="20884"/>
                </a:cubicBezTo>
                <a:cubicBezTo>
                  <a:pt x="6811" y="20931"/>
                  <a:pt x="6739" y="20979"/>
                  <a:pt x="6680" y="21027"/>
                </a:cubicBezTo>
                <a:cubicBezTo>
                  <a:pt x="6632" y="21062"/>
                  <a:pt x="6596" y="21110"/>
                  <a:pt x="6549" y="21146"/>
                </a:cubicBezTo>
                <a:cubicBezTo>
                  <a:pt x="6489" y="21193"/>
                  <a:pt x="6430" y="21241"/>
                  <a:pt x="6382" y="21289"/>
                </a:cubicBezTo>
                <a:cubicBezTo>
                  <a:pt x="6334" y="21324"/>
                  <a:pt x="6287" y="21360"/>
                  <a:pt x="6251" y="21408"/>
                </a:cubicBezTo>
                <a:cubicBezTo>
                  <a:pt x="6191" y="21455"/>
                  <a:pt x="6144" y="21503"/>
                  <a:pt x="6096" y="21551"/>
                </a:cubicBezTo>
                <a:cubicBezTo>
                  <a:pt x="6049" y="21586"/>
                  <a:pt x="6013" y="21634"/>
                  <a:pt x="5965" y="21670"/>
                </a:cubicBezTo>
                <a:cubicBezTo>
                  <a:pt x="5918" y="21717"/>
                  <a:pt x="5870" y="21765"/>
                  <a:pt x="5822" y="21813"/>
                </a:cubicBezTo>
                <a:cubicBezTo>
                  <a:pt x="5775" y="21860"/>
                  <a:pt x="5739" y="21896"/>
                  <a:pt x="5703" y="21944"/>
                </a:cubicBezTo>
                <a:cubicBezTo>
                  <a:pt x="5656" y="21991"/>
                  <a:pt x="5608" y="22039"/>
                  <a:pt x="5572" y="22086"/>
                </a:cubicBezTo>
                <a:lnTo>
                  <a:pt x="5453" y="22217"/>
                </a:lnTo>
                <a:cubicBezTo>
                  <a:pt x="5406" y="22265"/>
                  <a:pt x="5370" y="22313"/>
                  <a:pt x="5334" y="22360"/>
                </a:cubicBezTo>
                <a:cubicBezTo>
                  <a:pt x="5298" y="22396"/>
                  <a:pt x="5251" y="22444"/>
                  <a:pt x="5215" y="22491"/>
                </a:cubicBezTo>
                <a:cubicBezTo>
                  <a:pt x="5179" y="22539"/>
                  <a:pt x="5144" y="22586"/>
                  <a:pt x="5108" y="22634"/>
                </a:cubicBezTo>
                <a:cubicBezTo>
                  <a:pt x="5072" y="22670"/>
                  <a:pt x="5036" y="22717"/>
                  <a:pt x="5001" y="22765"/>
                </a:cubicBezTo>
                <a:cubicBezTo>
                  <a:pt x="4989" y="22789"/>
                  <a:pt x="4965" y="22813"/>
                  <a:pt x="4941" y="22836"/>
                </a:cubicBezTo>
                <a:cubicBezTo>
                  <a:pt x="4501" y="22670"/>
                  <a:pt x="4132" y="22360"/>
                  <a:pt x="3905" y="21944"/>
                </a:cubicBezTo>
                <a:cubicBezTo>
                  <a:pt x="3893" y="21920"/>
                  <a:pt x="3882" y="21908"/>
                  <a:pt x="3870" y="21884"/>
                </a:cubicBezTo>
                <a:cubicBezTo>
                  <a:pt x="4179" y="21634"/>
                  <a:pt x="4989" y="20955"/>
                  <a:pt x="5882" y="20360"/>
                </a:cubicBezTo>
                <a:cubicBezTo>
                  <a:pt x="5977" y="20289"/>
                  <a:pt x="6001" y="20146"/>
                  <a:pt x="5941" y="20050"/>
                </a:cubicBezTo>
                <a:cubicBezTo>
                  <a:pt x="5897" y="19984"/>
                  <a:pt x="5826" y="19950"/>
                  <a:pt x="5756" y="19950"/>
                </a:cubicBezTo>
                <a:cubicBezTo>
                  <a:pt x="5712" y="19950"/>
                  <a:pt x="5668" y="19963"/>
                  <a:pt x="5632" y="19991"/>
                </a:cubicBezTo>
                <a:cubicBezTo>
                  <a:pt x="4822" y="20539"/>
                  <a:pt x="4084" y="21134"/>
                  <a:pt x="3703" y="21443"/>
                </a:cubicBezTo>
                <a:cubicBezTo>
                  <a:pt x="3512" y="20670"/>
                  <a:pt x="3858" y="20027"/>
                  <a:pt x="3870" y="19991"/>
                </a:cubicBezTo>
                <a:cubicBezTo>
                  <a:pt x="3905" y="19931"/>
                  <a:pt x="3905" y="19848"/>
                  <a:pt x="3870" y="19777"/>
                </a:cubicBezTo>
                <a:cubicBezTo>
                  <a:pt x="3822" y="19705"/>
                  <a:pt x="3751" y="19669"/>
                  <a:pt x="3679" y="19669"/>
                </a:cubicBezTo>
                <a:cubicBezTo>
                  <a:pt x="3417" y="19669"/>
                  <a:pt x="3167" y="19646"/>
                  <a:pt x="2941" y="19610"/>
                </a:cubicBezTo>
                <a:cubicBezTo>
                  <a:pt x="3703" y="19229"/>
                  <a:pt x="5263" y="18550"/>
                  <a:pt x="7013" y="18229"/>
                </a:cubicBezTo>
                <a:cubicBezTo>
                  <a:pt x="7132" y="18205"/>
                  <a:pt x="7215" y="18086"/>
                  <a:pt x="7192" y="17967"/>
                </a:cubicBezTo>
                <a:cubicBezTo>
                  <a:pt x="7170" y="17862"/>
                  <a:pt x="7084" y="17784"/>
                  <a:pt x="6982" y="17784"/>
                </a:cubicBezTo>
                <a:cubicBezTo>
                  <a:pt x="6969" y="17784"/>
                  <a:pt x="6955" y="17785"/>
                  <a:pt x="6941" y="17788"/>
                </a:cubicBezTo>
                <a:cubicBezTo>
                  <a:pt x="4644" y="18205"/>
                  <a:pt x="2727" y="19193"/>
                  <a:pt x="2286" y="19431"/>
                </a:cubicBezTo>
                <a:cubicBezTo>
                  <a:pt x="1727" y="19217"/>
                  <a:pt x="1286" y="18848"/>
                  <a:pt x="976" y="18336"/>
                </a:cubicBezTo>
                <a:cubicBezTo>
                  <a:pt x="631" y="17764"/>
                  <a:pt x="512" y="17050"/>
                  <a:pt x="619" y="16324"/>
                </a:cubicBezTo>
                <a:cubicBezTo>
                  <a:pt x="976" y="16074"/>
                  <a:pt x="2739" y="14990"/>
                  <a:pt x="5775" y="14728"/>
                </a:cubicBezTo>
                <a:cubicBezTo>
                  <a:pt x="5894" y="14716"/>
                  <a:pt x="5989" y="14609"/>
                  <a:pt x="5977" y="14478"/>
                </a:cubicBezTo>
                <a:cubicBezTo>
                  <a:pt x="5966" y="14366"/>
                  <a:pt x="5870" y="14275"/>
                  <a:pt x="5749" y="14275"/>
                </a:cubicBezTo>
                <a:cubicBezTo>
                  <a:pt x="5742" y="14275"/>
                  <a:pt x="5734" y="14275"/>
                  <a:pt x="5727" y="14276"/>
                </a:cubicBezTo>
                <a:cubicBezTo>
                  <a:pt x="3215" y="14502"/>
                  <a:pt x="1548" y="15264"/>
                  <a:pt x="774" y="15705"/>
                </a:cubicBezTo>
                <a:cubicBezTo>
                  <a:pt x="1143" y="14621"/>
                  <a:pt x="1929" y="13907"/>
                  <a:pt x="3120" y="13585"/>
                </a:cubicBezTo>
                <a:cubicBezTo>
                  <a:pt x="3643" y="13442"/>
                  <a:pt x="4144" y="13407"/>
                  <a:pt x="4477" y="13407"/>
                </a:cubicBezTo>
                <a:cubicBezTo>
                  <a:pt x="4715" y="13407"/>
                  <a:pt x="4870" y="13419"/>
                  <a:pt x="4870" y="13419"/>
                </a:cubicBezTo>
                <a:cubicBezTo>
                  <a:pt x="4887" y="13421"/>
                  <a:pt x="4903" y="13423"/>
                  <a:pt x="4918" y="13423"/>
                </a:cubicBezTo>
                <a:cubicBezTo>
                  <a:pt x="4969" y="13423"/>
                  <a:pt x="5012" y="13407"/>
                  <a:pt x="5048" y="13371"/>
                </a:cubicBezTo>
                <a:cubicBezTo>
                  <a:pt x="5084" y="13335"/>
                  <a:pt x="5120" y="13276"/>
                  <a:pt x="5120" y="13216"/>
                </a:cubicBezTo>
                <a:cubicBezTo>
                  <a:pt x="5215" y="12109"/>
                  <a:pt x="5668" y="11168"/>
                  <a:pt x="6477" y="10430"/>
                </a:cubicBezTo>
                <a:cubicBezTo>
                  <a:pt x="6656" y="10275"/>
                  <a:pt x="6846" y="10121"/>
                  <a:pt x="7049" y="10002"/>
                </a:cubicBezTo>
                <a:cubicBezTo>
                  <a:pt x="7442" y="10002"/>
                  <a:pt x="9620" y="10109"/>
                  <a:pt x="12109" y="11240"/>
                </a:cubicBezTo>
                <a:cubicBezTo>
                  <a:pt x="12133" y="11252"/>
                  <a:pt x="12168" y="11252"/>
                  <a:pt x="12192" y="11252"/>
                </a:cubicBezTo>
                <a:cubicBezTo>
                  <a:pt x="12287" y="11252"/>
                  <a:pt x="12359" y="11204"/>
                  <a:pt x="12406" y="11121"/>
                </a:cubicBezTo>
                <a:cubicBezTo>
                  <a:pt x="12454" y="11014"/>
                  <a:pt x="12406" y="10883"/>
                  <a:pt x="12287" y="10823"/>
                </a:cubicBezTo>
                <a:cubicBezTo>
                  <a:pt x="10430" y="9990"/>
                  <a:pt x="8751" y="9692"/>
                  <a:pt x="7799" y="9597"/>
                </a:cubicBezTo>
                <a:cubicBezTo>
                  <a:pt x="8392" y="9355"/>
                  <a:pt x="9036" y="9231"/>
                  <a:pt x="9694" y="9231"/>
                </a:cubicBezTo>
                <a:close/>
                <a:moveTo>
                  <a:pt x="25289" y="19136"/>
                </a:moveTo>
                <a:cubicBezTo>
                  <a:pt x="28467" y="19136"/>
                  <a:pt x="30971" y="19834"/>
                  <a:pt x="32909" y="20777"/>
                </a:cubicBezTo>
                <a:cubicBezTo>
                  <a:pt x="32933" y="20801"/>
                  <a:pt x="32969" y="20812"/>
                  <a:pt x="33004" y="20824"/>
                </a:cubicBezTo>
                <a:cubicBezTo>
                  <a:pt x="33052" y="20848"/>
                  <a:pt x="33111" y="20884"/>
                  <a:pt x="33159" y="20908"/>
                </a:cubicBezTo>
                <a:cubicBezTo>
                  <a:pt x="33230" y="20943"/>
                  <a:pt x="33302" y="20979"/>
                  <a:pt x="33361" y="21015"/>
                </a:cubicBezTo>
                <a:cubicBezTo>
                  <a:pt x="33373" y="21015"/>
                  <a:pt x="33397" y="21027"/>
                  <a:pt x="33409" y="21039"/>
                </a:cubicBezTo>
                <a:cubicBezTo>
                  <a:pt x="34552" y="21658"/>
                  <a:pt x="35493" y="22360"/>
                  <a:pt x="36231" y="23039"/>
                </a:cubicBezTo>
                <a:cubicBezTo>
                  <a:pt x="36743" y="23503"/>
                  <a:pt x="37207" y="24003"/>
                  <a:pt x="37576" y="24480"/>
                </a:cubicBezTo>
                <a:cubicBezTo>
                  <a:pt x="38195" y="25277"/>
                  <a:pt x="38243" y="26337"/>
                  <a:pt x="37672" y="27075"/>
                </a:cubicBezTo>
                <a:cubicBezTo>
                  <a:pt x="37660" y="27099"/>
                  <a:pt x="37636" y="27123"/>
                  <a:pt x="37624" y="27147"/>
                </a:cubicBezTo>
                <a:cubicBezTo>
                  <a:pt x="37421" y="25111"/>
                  <a:pt x="35243" y="23372"/>
                  <a:pt x="35147" y="23289"/>
                </a:cubicBezTo>
                <a:cubicBezTo>
                  <a:pt x="35101" y="23258"/>
                  <a:pt x="35051" y="23243"/>
                  <a:pt x="35002" y="23243"/>
                </a:cubicBezTo>
                <a:cubicBezTo>
                  <a:pt x="34937" y="23243"/>
                  <a:pt x="34874" y="23270"/>
                  <a:pt x="34826" y="23325"/>
                </a:cubicBezTo>
                <a:cubicBezTo>
                  <a:pt x="34754" y="23420"/>
                  <a:pt x="34766" y="23563"/>
                  <a:pt x="34862" y="23646"/>
                </a:cubicBezTo>
                <a:cubicBezTo>
                  <a:pt x="34885" y="23658"/>
                  <a:pt x="37195" y="25503"/>
                  <a:pt x="37195" y="27444"/>
                </a:cubicBezTo>
                <a:cubicBezTo>
                  <a:pt x="37195" y="27468"/>
                  <a:pt x="37195" y="27492"/>
                  <a:pt x="37207" y="27516"/>
                </a:cubicBezTo>
                <a:cubicBezTo>
                  <a:pt x="36868" y="27730"/>
                  <a:pt x="36542" y="27757"/>
                  <a:pt x="36390" y="27757"/>
                </a:cubicBezTo>
                <a:cubicBezTo>
                  <a:pt x="36339" y="27757"/>
                  <a:pt x="36308" y="27754"/>
                  <a:pt x="36302" y="27754"/>
                </a:cubicBezTo>
                <a:cubicBezTo>
                  <a:pt x="36294" y="27753"/>
                  <a:pt x="36285" y="27752"/>
                  <a:pt x="36277" y="27752"/>
                </a:cubicBezTo>
                <a:cubicBezTo>
                  <a:pt x="36202" y="27752"/>
                  <a:pt x="36131" y="27797"/>
                  <a:pt x="36088" y="27861"/>
                </a:cubicBezTo>
                <a:cubicBezTo>
                  <a:pt x="36040" y="27932"/>
                  <a:pt x="36052" y="28039"/>
                  <a:pt x="36100" y="28111"/>
                </a:cubicBezTo>
                <a:cubicBezTo>
                  <a:pt x="36100" y="28111"/>
                  <a:pt x="36100" y="28123"/>
                  <a:pt x="36112" y="28135"/>
                </a:cubicBezTo>
                <a:cubicBezTo>
                  <a:pt x="36481" y="28801"/>
                  <a:pt x="36505" y="29599"/>
                  <a:pt x="36183" y="30314"/>
                </a:cubicBezTo>
                <a:cubicBezTo>
                  <a:pt x="35969" y="30778"/>
                  <a:pt x="35636" y="31147"/>
                  <a:pt x="35219" y="31397"/>
                </a:cubicBezTo>
                <a:cubicBezTo>
                  <a:pt x="35088" y="27849"/>
                  <a:pt x="32992" y="25658"/>
                  <a:pt x="32897" y="25563"/>
                </a:cubicBezTo>
                <a:cubicBezTo>
                  <a:pt x="32855" y="25521"/>
                  <a:pt x="32799" y="25500"/>
                  <a:pt x="32741" y="25500"/>
                </a:cubicBezTo>
                <a:cubicBezTo>
                  <a:pt x="32683" y="25500"/>
                  <a:pt x="32623" y="25521"/>
                  <a:pt x="32576" y="25563"/>
                </a:cubicBezTo>
                <a:cubicBezTo>
                  <a:pt x="32492" y="25646"/>
                  <a:pt x="32492" y="25789"/>
                  <a:pt x="32576" y="25873"/>
                </a:cubicBezTo>
                <a:cubicBezTo>
                  <a:pt x="32599" y="25896"/>
                  <a:pt x="34719" y="28123"/>
                  <a:pt x="34778" y="31611"/>
                </a:cubicBezTo>
                <a:cubicBezTo>
                  <a:pt x="34671" y="31647"/>
                  <a:pt x="34552" y="31683"/>
                  <a:pt x="34433" y="31719"/>
                </a:cubicBezTo>
                <a:cubicBezTo>
                  <a:pt x="33989" y="31810"/>
                  <a:pt x="33569" y="31848"/>
                  <a:pt x="33177" y="31848"/>
                </a:cubicBezTo>
                <a:cubicBezTo>
                  <a:pt x="31216" y="31848"/>
                  <a:pt x="29964" y="30895"/>
                  <a:pt x="29944" y="30885"/>
                </a:cubicBezTo>
                <a:cubicBezTo>
                  <a:pt x="29909" y="30849"/>
                  <a:pt x="29861" y="30837"/>
                  <a:pt x="29813" y="30837"/>
                </a:cubicBezTo>
                <a:cubicBezTo>
                  <a:pt x="29754" y="30837"/>
                  <a:pt x="29694" y="30861"/>
                  <a:pt x="29647" y="30897"/>
                </a:cubicBezTo>
                <a:cubicBezTo>
                  <a:pt x="29516" y="31028"/>
                  <a:pt x="29373" y="31147"/>
                  <a:pt x="29218" y="31254"/>
                </a:cubicBezTo>
                <a:cubicBezTo>
                  <a:pt x="29039" y="31373"/>
                  <a:pt x="28849" y="31468"/>
                  <a:pt x="28647" y="31540"/>
                </a:cubicBezTo>
                <a:cubicBezTo>
                  <a:pt x="29170" y="29266"/>
                  <a:pt x="27825" y="26325"/>
                  <a:pt x="27754" y="26194"/>
                </a:cubicBezTo>
                <a:cubicBezTo>
                  <a:pt x="27718" y="26115"/>
                  <a:pt x="27638" y="26068"/>
                  <a:pt x="27551" y="26068"/>
                </a:cubicBezTo>
                <a:cubicBezTo>
                  <a:pt x="27519" y="26068"/>
                  <a:pt x="27487" y="26074"/>
                  <a:pt x="27456" y="26087"/>
                </a:cubicBezTo>
                <a:cubicBezTo>
                  <a:pt x="27349" y="26135"/>
                  <a:pt x="27301" y="26265"/>
                  <a:pt x="27349" y="26385"/>
                </a:cubicBezTo>
                <a:cubicBezTo>
                  <a:pt x="27373" y="26408"/>
                  <a:pt x="28801" y="29552"/>
                  <a:pt x="28147" y="31683"/>
                </a:cubicBezTo>
                <a:cubicBezTo>
                  <a:pt x="27942" y="31724"/>
                  <a:pt x="27733" y="31745"/>
                  <a:pt x="27523" y="31745"/>
                </a:cubicBezTo>
                <a:cubicBezTo>
                  <a:pt x="26644" y="31745"/>
                  <a:pt x="25743" y="31386"/>
                  <a:pt x="25051" y="30695"/>
                </a:cubicBezTo>
                <a:cubicBezTo>
                  <a:pt x="21884" y="27539"/>
                  <a:pt x="21622" y="22658"/>
                  <a:pt x="21681" y="20408"/>
                </a:cubicBezTo>
                <a:lnTo>
                  <a:pt x="21681" y="20408"/>
                </a:lnTo>
                <a:cubicBezTo>
                  <a:pt x="22277" y="21443"/>
                  <a:pt x="23420" y="23729"/>
                  <a:pt x="23825" y="26611"/>
                </a:cubicBezTo>
                <a:cubicBezTo>
                  <a:pt x="23836" y="26718"/>
                  <a:pt x="23932" y="26801"/>
                  <a:pt x="24039" y="26801"/>
                </a:cubicBezTo>
                <a:lnTo>
                  <a:pt x="24075" y="26801"/>
                </a:lnTo>
                <a:cubicBezTo>
                  <a:pt x="24194" y="26777"/>
                  <a:pt x="24277" y="26670"/>
                  <a:pt x="24265" y="26551"/>
                </a:cubicBezTo>
                <a:cubicBezTo>
                  <a:pt x="23896" y="23920"/>
                  <a:pt x="22955" y="21813"/>
                  <a:pt x="22312" y="20622"/>
                </a:cubicBezTo>
                <a:lnTo>
                  <a:pt x="22312" y="20622"/>
                </a:lnTo>
                <a:cubicBezTo>
                  <a:pt x="23658" y="22051"/>
                  <a:pt x="26039" y="25099"/>
                  <a:pt x="26753" y="29409"/>
                </a:cubicBezTo>
                <a:cubicBezTo>
                  <a:pt x="26765" y="29516"/>
                  <a:pt x="26861" y="29599"/>
                  <a:pt x="26968" y="29599"/>
                </a:cubicBezTo>
                <a:lnTo>
                  <a:pt x="27004" y="29599"/>
                </a:lnTo>
                <a:cubicBezTo>
                  <a:pt x="27134" y="29575"/>
                  <a:pt x="27218" y="29456"/>
                  <a:pt x="27194" y="29337"/>
                </a:cubicBezTo>
                <a:cubicBezTo>
                  <a:pt x="26325" y="24110"/>
                  <a:pt x="23074" y="20681"/>
                  <a:pt x="21991" y="19669"/>
                </a:cubicBezTo>
                <a:cubicBezTo>
                  <a:pt x="22027" y="19658"/>
                  <a:pt x="22062" y="19634"/>
                  <a:pt x="22098" y="19622"/>
                </a:cubicBezTo>
                <a:cubicBezTo>
                  <a:pt x="22122" y="19681"/>
                  <a:pt x="22170" y="19717"/>
                  <a:pt x="22229" y="19741"/>
                </a:cubicBezTo>
                <a:cubicBezTo>
                  <a:pt x="22301" y="19765"/>
                  <a:pt x="30171" y="22396"/>
                  <a:pt x="32528" y="29802"/>
                </a:cubicBezTo>
                <a:cubicBezTo>
                  <a:pt x="32552" y="29897"/>
                  <a:pt x="32635" y="29956"/>
                  <a:pt x="32730" y="29956"/>
                </a:cubicBezTo>
                <a:cubicBezTo>
                  <a:pt x="32754" y="29956"/>
                  <a:pt x="32778" y="29956"/>
                  <a:pt x="32802" y="29944"/>
                </a:cubicBezTo>
                <a:cubicBezTo>
                  <a:pt x="32921" y="29909"/>
                  <a:pt x="32980" y="29790"/>
                  <a:pt x="32945" y="29671"/>
                </a:cubicBezTo>
                <a:cubicBezTo>
                  <a:pt x="30671" y="22503"/>
                  <a:pt x="23396" y="19681"/>
                  <a:pt x="22455" y="19348"/>
                </a:cubicBezTo>
                <a:cubicBezTo>
                  <a:pt x="22467" y="19336"/>
                  <a:pt x="22479" y="19324"/>
                  <a:pt x="22491" y="19300"/>
                </a:cubicBezTo>
                <a:cubicBezTo>
                  <a:pt x="23039" y="19241"/>
                  <a:pt x="23563" y="19193"/>
                  <a:pt x="24075" y="19169"/>
                </a:cubicBezTo>
                <a:cubicBezTo>
                  <a:pt x="24490" y="19147"/>
                  <a:pt x="24894" y="19136"/>
                  <a:pt x="25289" y="19136"/>
                </a:cubicBezTo>
                <a:close/>
                <a:moveTo>
                  <a:pt x="15776" y="18753"/>
                </a:moveTo>
                <a:cubicBezTo>
                  <a:pt x="15907" y="18753"/>
                  <a:pt x="16026" y="18765"/>
                  <a:pt x="16157" y="18765"/>
                </a:cubicBezTo>
                <a:cubicBezTo>
                  <a:pt x="16276" y="18765"/>
                  <a:pt x="16383" y="18765"/>
                  <a:pt x="16502" y="18776"/>
                </a:cubicBezTo>
                <a:cubicBezTo>
                  <a:pt x="16621" y="18776"/>
                  <a:pt x="16752" y="18788"/>
                  <a:pt x="16883" y="18788"/>
                </a:cubicBezTo>
                <a:cubicBezTo>
                  <a:pt x="17002" y="18800"/>
                  <a:pt x="17121" y="18800"/>
                  <a:pt x="17240" y="18812"/>
                </a:cubicBezTo>
                <a:cubicBezTo>
                  <a:pt x="17371" y="18824"/>
                  <a:pt x="17514" y="18836"/>
                  <a:pt x="17645" y="18848"/>
                </a:cubicBezTo>
                <a:cubicBezTo>
                  <a:pt x="17764" y="18860"/>
                  <a:pt x="17895" y="18860"/>
                  <a:pt x="18014" y="18884"/>
                </a:cubicBezTo>
                <a:cubicBezTo>
                  <a:pt x="18157" y="18896"/>
                  <a:pt x="18288" y="18907"/>
                  <a:pt x="18419" y="18919"/>
                </a:cubicBezTo>
                <a:cubicBezTo>
                  <a:pt x="18562" y="18943"/>
                  <a:pt x="18681" y="18955"/>
                  <a:pt x="18824" y="18967"/>
                </a:cubicBezTo>
                <a:cubicBezTo>
                  <a:pt x="18883" y="18979"/>
                  <a:pt x="18943" y="18991"/>
                  <a:pt x="19003" y="18991"/>
                </a:cubicBezTo>
                <a:cubicBezTo>
                  <a:pt x="18300" y="19062"/>
                  <a:pt x="17455" y="19181"/>
                  <a:pt x="16538" y="19419"/>
                </a:cubicBezTo>
                <a:cubicBezTo>
                  <a:pt x="14192" y="20039"/>
                  <a:pt x="10906" y="21527"/>
                  <a:pt x="8596" y="25170"/>
                </a:cubicBezTo>
                <a:cubicBezTo>
                  <a:pt x="8537" y="25277"/>
                  <a:pt x="8561" y="25420"/>
                  <a:pt x="8668" y="25480"/>
                </a:cubicBezTo>
                <a:cubicBezTo>
                  <a:pt x="8704" y="25503"/>
                  <a:pt x="8751" y="25515"/>
                  <a:pt x="8787" y="25515"/>
                </a:cubicBezTo>
                <a:cubicBezTo>
                  <a:pt x="8858" y="25515"/>
                  <a:pt x="8930" y="25480"/>
                  <a:pt x="8977" y="25408"/>
                </a:cubicBezTo>
                <a:cubicBezTo>
                  <a:pt x="12192" y="20336"/>
                  <a:pt x="17395" y="19503"/>
                  <a:pt x="19788" y="19396"/>
                </a:cubicBezTo>
                <a:lnTo>
                  <a:pt x="19788" y="19396"/>
                </a:lnTo>
                <a:cubicBezTo>
                  <a:pt x="19312" y="19777"/>
                  <a:pt x="18562" y="20431"/>
                  <a:pt x="17752" y="21432"/>
                </a:cubicBezTo>
                <a:cubicBezTo>
                  <a:pt x="16502" y="22967"/>
                  <a:pt x="14883" y="25658"/>
                  <a:pt x="14228" y="29694"/>
                </a:cubicBezTo>
                <a:cubicBezTo>
                  <a:pt x="14204" y="29814"/>
                  <a:pt x="14288" y="29933"/>
                  <a:pt x="14407" y="29956"/>
                </a:cubicBezTo>
                <a:lnTo>
                  <a:pt x="14442" y="29956"/>
                </a:lnTo>
                <a:cubicBezTo>
                  <a:pt x="14550" y="29956"/>
                  <a:pt x="14645" y="29873"/>
                  <a:pt x="14669" y="29766"/>
                </a:cubicBezTo>
                <a:cubicBezTo>
                  <a:pt x="15800" y="22813"/>
                  <a:pt x="19836" y="19884"/>
                  <a:pt x="20479" y="19455"/>
                </a:cubicBezTo>
                <a:lnTo>
                  <a:pt x="20479" y="19455"/>
                </a:lnTo>
                <a:cubicBezTo>
                  <a:pt x="20300" y="19848"/>
                  <a:pt x="18050" y="24932"/>
                  <a:pt x="20015" y="30564"/>
                </a:cubicBezTo>
                <a:cubicBezTo>
                  <a:pt x="20050" y="30659"/>
                  <a:pt x="20134" y="30718"/>
                  <a:pt x="20229" y="30718"/>
                </a:cubicBezTo>
                <a:cubicBezTo>
                  <a:pt x="20253" y="30718"/>
                  <a:pt x="20276" y="30706"/>
                  <a:pt x="20300" y="30706"/>
                </a:cubicBezTo>
                <a:cubicBezTo>
                  <a:pt x="20419" y="30659"/>
                  <a:pt x="20479" y="30528"/>
                  <a:pt x="20431" y="30421"/>
                </a:cubicBezTo>
                <a:cubicBezTo>
                  <a:pt x="18455" y="24765"/>
                  <a:pt x="20872" y="19669"/>
                  <a:pt x="20896" y="19622"/>
                </a:cubicBezTo>
                <a:cubicBezTo>
                  <a:pt x="20931" y="19550"/>
                  <a:pt x="20931" y="19467"/>
                  <a:pt x="20884" y="19396"/>
                </a:cubicBezTo>
                <a:lnTo>
                  <a:pt x="20884" y="19396"/>
                </a:lnTo>
                <a:cubicBezTo>
                  <a:pt x="20919" y="19407"/>
                  <a:pt x="20955" y="19407"/>
                  <a:pt x="20979" y="19407"/>
                </a:cubicBezTo>
                <a:cubicBezTo>
                  <a:pt x="21074" y="19515"/>
                  <a:pt x="21169" y="19598"/>
                  <a:pt x="21277" y="19658"/>
                </a:cubicBezTo>
                <a:cubicBezTo>
                  <a:pt x="21181" y="20598"/>
                  <a:pt x="21038" y="22801"/>
                  <a:pt x="21324" y="25265"/>
                </a:cubicBezTo>
                <a:cubicBezTo>
                  <a:pt x="21467" y="26492"/>
                  <a:pt x="21789" y="27801"/>
                  <a:pt x="22301" y="29278"/>
                </a:cubicBezTo>
                <a:cubicBezTo>
                  <a:pt x="22467" y="29802"/>
                  <a:pt x="22682" y="30587"/>
                  <a:pt x="22622" y="31397"/>
                </a:cubicBezTo>
                <a:cubicBezTo>
                  <a:pt x="22574" y="32147"/>
                  <a:pt x="22181" y="32826"/>
                  <a:pt x="21539" y="33254"/>
                </a:cubicBezTo>
                <a:cubicBezTo>
                  <a:pt x="21289" y="33433"/>
                  <a:pt x="21015" y="33552"/>
                  <a:pt x="20741" y="33624"/>
                </a:cubicBezTo>
                <a:cubicBezTo>
                  <a:pt x="20884" y="32778"/>
                  <a:pt x="20669" y="32195"/>
                  <a:pt x="20657" y="32159"/>
                </a:cubicBezTo>
                <a:cubicBezTo>
                  <a:pt x="20619" y="32073"/>
                  <a:pt x="20535" y="32018"/>
                  <a:pt x="20442" y="32018"/>
                </a:cubicBezTo>
                <a:cubicBezTo>
                  <a:pt x="20419" y="32018"/>
                  <a:pt x="20395" y="32021"/>
                  <a:pt x="20372" y="32028"/>
                </a:cubicBezTo>
                <a:cubicBezTo>
                  <a:pt x="20253" y="32076"/>
                  <a:pt x="20193" y="32207"/>
                  <a:pt x="20241" y="32314"/>
                </a:cubicBezTo>
                <a:cubicBezTo>
                  <a:pt x="20241" y="32326"/>
                  <a:pt x="20443" y="32885"/>
                  <a:pt x="20265" y="33695"/>
                </a:cubicBezTo>
                <a:cubicBezTo>
                  <a:pt x="20209" y="33700"/>
                  <a:pt x="20152" y="33702"/>
                  <a:pt x="20096" y="33702"/>
                </a:cubicBezTo>
                <a:cubicBezTo>
                  <a:pt x="19875" y="33702"/>
                  <a:pt x="19649" y="33666"/>
                  <a:pt x="19431" y="33600"/>
                </a:cubicBezTo>
                <a:cubicBezTo>
                  <a:pt x="19205" y="33528"/>
                  <a:pt x="19014" y="33421"/>
                  <a:pt x="18895" y="33302"/>
                </a:cubicBezTo>
                <a:cubicBezTo>
                  <a:pt x="18872" y="33266"/>
                  <a:pt x="18836" y="33254"/>
                  <a:pt x="18800" y="33243"/>
                </a:cubicBezTo>
                <a:cubicBezTo>
                  <a:pt x="19050" y="30814"/>
                  <a:pt x="18205" y="27670"/>
                  <a:pt x="18157" y="27528"/>
                </a:cubicBezTo>
                <a:cubicBezTo>
                  <a:pt x="18138" y="27429"/>
                  <a:pt x="18045" y="27364"/>
                  <a:pt x="17946" y="27364"/>
                </a:cubicBezTo>
                <a:cubicBezTo>
                  <a:pt x="17925" y="27364"/>
                  <a:pt x="17904" y="27366"/>
                  <a:pt x="17883" y="27373"/>
                </a:cubicBezTo>
                <a:cubicBezTo>
                  <a:pt x="17764" y="27408"/>
                  <a:pt x="17693" y="27528"/>
                  <a:pt x="17729" y="27647"/>
                </a:cubicBezTo>
                <a:cubicBezTo>
                  <a:pt x="17740" y="27682"/>
                  <a:pt x="18705" y="31242"/>
                  <a:pt x="18288" y="33624"/>
                </a:cubicBezTo>
                <a:cubicBezTo>
                  <a:pt x="18288" y="33683"/>
                  <a:pt x="18300" y="33743"/>
                  <a:pt x="18336" y="33790"/>
                </a:cubicBezTo>
                <a:cubicBezTo>
                  <a:pt x="18157" y="34135"/>
                  <a:pt x="17860" y="34636"/>
                  <a:pt x="17443" y="35148"/>
                </a:cubicBezTo>
                <a:cubicBezTo>
                  <a:pt x="17145" y="35517"/>
                  <a:pt x="16788" y="35814"/>
                  <a:pt x="16395" y="36029"/>
                </a:cubicBezTo>
                <a:cubicBezTo>
                  <a:pt x="16324" y="35017"/>
                  <a:pt x="16419" y="33695"/>
                  <a:pt x="16419" y="33671"/>
                </a:cubicBezTo>
                <a:cubicBezTo>
                  <a:pt x="16431" y="33552"/>
                  <a:pt x="16336" y="33445"/>
                  <a:pt x="16216" y="33433"/>
                </a:cubicBezTo>
                <a:cubicBezTo>
                  <a:pt x="16209" y="33432"/>
                  <a:pt x="16202" y="33432"/>
                  <a:pt x="16195" y="33432"/>
                </a:cubicBezTo>
                <a:cubicBezTo>
                  <a:pt x="16075" y="33432"/>
                  <a:pt x="15990" y="33524"/>
                  <a:pt x="15978" y="33647"/>
                </a:cubicBezTo>
                <a:cubicBezTo>
                  <a:pt x="15966" y="33707"/>
                  <a:pt x="15871" y="35159"/>
                  <a:pt x="15955" y="36219"/>
                </a:cubicBezTo>
                <a:cubicBezTo>
                  <a:pt x="15597" y="36345"/>
                  <a:pt x="15220" y="36411"/>
                  <a:pt x="14834" y="36411"/>
                </a:cubicBezTo>
                <a:cubicBezTo>
                  <a:pt x="14384" y="36411"/>
                  <a:pt x="13921" y="36322"/>
                  <a:pt x="13466" y="36136"/>
                </a:cubicBezTo>
                <a:cubicBezTo>
                  <a:pt x="13109" y="35993"/>
                  <a:pt x="12787" y="35802"/>
                  <a:pt x="12502" y="35564"/>
                </a:cubicBezTo>
                <a:cubicBezTo>
                  <a:pt x="12526" y="33397"/>
                  <a:pt x="13157" y="30992"/>
                  <a:pt x="13157" y="30968"/>
                </a:cubicBezTo>
                <a:cubicBezTo>
                  <a:pt x="13192" y="30849"/>
                  <a:pt x="13121" y="30718"/>
                  <a:pt x="13002" y="30695"/>
                </a:cubicBezTo>
                <a:cubicBezTo>
                  <a:pt x="12981" y="30688"/>
                  <a:pt x="12960" y="30685"/>
                  <a:pt x="12940" y="30685"/>
                </a:cubicBezTo>
                <a:cubicBezTo>
                  <a:pt x="12844" y="30685"/>
                  <a:pt x="12757" y="30751"/>
                  <a:pt x="12728" y="30849"/>
                </a:cubicBezTo>
                <a:cubicBezTo>
                  <a:pt x="12704" y="30945"/>
                  <a:pt x="12156" y="33040"/>
                  <a:pt x="12073" y="35136"/>
                </a:cubicBezTo>
                <a:cubicBezTo>
                  <a:pt x="11490" y="34457"/>
                  <a:pt x="11192" y="33564"/>
                  <a:pt x="11287" y="32623"/>
                </a:cubicBezTo>
                <a:cubicBezTo>
                  <a:pt x="11335" y="32028"/>
                  <a:pt x="11466" y="31373"/>
                  <a:pt x="11656" y="30683"/>
                </a:cubicBezTo>
                <a:cubicBezTo>
                  <a:pt x="12621" y="27837"/>
                  <a:pt x="14633" y="24039"/>
                  <a:pt x="14645" y="23991"/>
                </a:cubicBezTo>
                <a:cubicBezTo>
                  <a:pt x="14704" y="23884"/>
                  <a:pt x="14669" y="23753"/>
                  <a:pt x="14561" y="23694"/>
                </a:cubicBezTo>
                <a:cubicBezTo>
                  <a:pt x="14526" y="23676"/>
                  <a:pt x="14490" y="23668"/>
                  <a:pt x="14454" y="23668"/>
                </a:cubicBezTo>
                <a:cubicBezTo>
                  <a:pt x="14371" y="23668"/>
                  <a:pt x="14294" y="23714"/>
                  <a:pt x="14252" y="23789"/>
                </a:cubicBezTo>
                <a:cubicBezTo>
                  <a:pt x="14240" y="23825"/>
                  <a:pt x="12264" y="27575"/>
                  <a:pt x="11263" y="30445"/>
                </a:cubicBezTo>
                <a:cubicBezTo>
                  <a:pt x="11061" y="30516"/>
                  <a:pt x="10573" y="30671"/>
                  <a:pt x="9942" y="30790"/>
                </a:cubicBezTo>
                <a:cubicBezTo>
                  <a:pt x="10263" y="29671"/>
                  <a:pt x="10775" y="28813"/>
                  <a:pt x="10787" y="28801"/>
                </a:cubicBezTo>
                <a:cubicBezTo>
                  <a:pt x="10847" y="28694"/>
                  <a:pt x="10823" y="28563"/>
                  <a:pt x="10716" y="28492"/>
                </a:cubicBezTo>
                <a:cubicBezTo>
                  <a:pt x="10681" y="28473"/>
                  <a:pt x="10642" y="28463"/>
                  <a:pt x="10604" y="28463"/>
                </a:cubicBezTo>
                <a:cubicBezTo>
                  <a:pt x="10524" y="28463"/>
                  <a:pt x="10446" y="28503"/>
                  <a:pt x="10406" y="28575"/>
                </a:cubicBezTo>
                <a:cubicBezTo>
                  <a:pt x="10382" y="28611"/>
                  <a:pt x="9787" y="29587"/>
                  <a:pt x="9454" y="30873"/>
                </a:cubicBezTo>
                <a:cubicBezTo>
                  <a:pt x="9043" y="30936"/>
                  <a:pt x="8592" y="30978"/>
                  <a:pt x="8128" y="30978"/>
                </a:cubicBezTo>
                <a:cubicBezTo>
                  <a:pt x="7005" y="30978"/>
                  <a:pt x="5806" y="30730"/>
                  <a:pt x="4929" y="29921"/>
                </a:cubicBezTo>
                <a:cubicBezTo>
                  <a:pt x="5572" y="26694"/>
                  <a:pt x="8156" y="23301"/>
                  <a:pt x="8180" y="23265"/>
                </a:cubicBezTo>
                <a:cubicBezTo>
                  <a:pt x="8251" y="23170"/>
                  <a:pt x="8239" y="23027"/>
                  <a:pt x="8144" y="22956"/>
                </a:cubicBezTo>
                <a:cubicBezTo>
                  <a:pt x="8099" y="22921"/>
                  <a:pt x="8050" y="22905"/>
                  <a:pt x="8002" y="22905"/>
                </a:cubicBezTo>
                <a:cubicBezTo>
                  <a:pt x="7936" y="22905"/>
                  <a:pt x="7871" y="22936"/>
                  <a:pt x="7823" y="22991"/>
                </a:cubicBezTo>
                <a:cubicBezTo>
                  <a:pt x="7715" y="23134"/>
                  <a:pt x="5322" y="26289"/>
                  <a:pt x="4560" y="29516"/>
                </a:cubicBezTo>
                <a:cubicBezTo>
                  <a:pt x="4394" y="29290"/>
                  <a:pt x="4239" y="29052"/>
                  <a:pt x="4108" y="28766"/>
                </a:cubicBezTo>
                <a:cubicBezTo>
                  <a:pt x="3608" y="27694"/>
                  <a:pt x="3608" y="26385"/>
                  <a:pt x="4120" y="25170"/>
                </a:cubicBezTo>
                <a:cubicBezTo>
                  <a:pt x="4417" y="24480"/>
                  <a:pt x="4775" y="23825"/>
                  <a:pt x="5215" y="23229"/>
                </a:cubicBezTo>
                <a:cubicBezTo>
                  <a:pt x="5275" y="23134"/>
                  <a:pt x="5346" y="23051"/>
                  <a:pt x="5417" y="22956"/>
                </a:cubicBezTo>
                <a:cubicBezTo>
                  <a:pt x="5429" y="22944"/>
                  <a:pt x="5441" y="22920"/>
                  <a:pt x="5465" y="22896"/>
                </a:cubicBezTo>
                <a:cubicBezTo>
                  <a:pt x="5513" y="22825"/>
                  <a:pt x="5572" y="22765"/>
                  <a:pt x="5632" y="22694"/>
                </a:cubicBezTo>
                <a:cubicBezTo>
                  <a:pt x="5644" y="22670"/>
                  <a:pt x="5668" y="22646"/>
                  <a:pt x="5691" y="22610"/>
                </a:cubicBezTo>
                <a:cubicBezTo>
                  <a:pt x="5751" y="22551"/>
                  <a:pt x="5798" y="22491"/>
                  <a:pt x="5858" y="22432"/>
                </a:cubicBezTo>
                <a:cubicBezTo>
                  <a:pt x="5882" y="22396"/>
                  <a:pt x="5918" y="22372"/>
                  <a:pt x="5941" y="22336"/>
                </a:cubicBezTo>
                <a:cubicBezTo>
                  <a:pt x="6001" y="22277"/>
                  <a:pt x="6049" y="22217"/>
                  <a:pt x="6108" y="22170"/>
                </a:cubicBezTo>
                <a:cubicBezTo>
                  <a:pt x="6132" y="22134"/>
                  <a:pt x="6168" y="22098"/>
                  <a:pt x="6203" y="22063"/>
                </a:cubicBezTo>
                <a:cubicBezTo>
                  <a:pt x="6263" y="22015"/>
                  <a:pt x="6310" y="21955"/>
                  <a:pt x="6370" y="21908"/>
                </a:cubicBezTo>
                <a:cubicBezTo>
                  <a:pt x="6406" y="21872"/>
                  <a:pt x="6441" y="21836"/>
                  <a:pt x="6477" y="21801"/>
                </a:cubicBezTo>
                <a:cubicBezTo>
                  <a:pt x="6537" y="21753"/>
                  <a:pt x="6584" y="21705"/>
                  <a:pt x="6644" y="21646"/>
                </a:cubicBezTo>
                <a:cubicBezTo>
                  <a:pt x="6680" y="21610"/>
                  <a:pt x="6727" y="21574"/>
                  <a:pt x="6775" y="21539"/>
                </a:cubicBezTo>
                <a:cubicBezTo>
                  <a:pt x="6822" y="21491"/>
                  <a:pt x="6882" y="21443"/>
                  <a:pt x="6941" y="21396"/>
                </a:cubicBezTo>
                <a:cubicBezTo>
                  <a:pt x="6989" y="21360"/>
                  <a:pt x="7037" y="21324"/>
                  <a:pt x="7072" y="21289"/>
                </a:cubicBezTo>
                <a:cubicBezTo>
                  <a:pt x="7132" y="21241"/>
                  <a:pt x="7192" y="21193"/>
                  <a:pt x="7251" y="21158"/>
                </a:cubicBezTo>
                <a:cubicBezTo>
                  <a:pt x="7299" y="21110"/>
                  <a:pt x="7358" y="21074"/>
                  <a:pt x="7406" y="21039"/>
                </a:cubicBezTo>
                <a:cubicBezTo>
                  <a:pt x="7465" y="21003"/>
                  <a:pt x="7525" y="20955"/>
                  <a:pt x="7584" y="20908"/>
                </a:cubicBezTo>
                <a:cubicBezTo>
                  <a:pt x="7644" y="20872"/>
                  <a:pt x="7692" y="20836"/>
                  <a:pt x="7751" y="20801"/>
                </a:cubicBezTo>
                <a:cubicBezTo>
                  <a:pt x="7811" y="20765"/>
                  <a:pt x="7870" y="20717"/>
                  <a:pt x="7930" y="20681"/>
                </a:cubicBezTo>
                <a:cubicBezTo>
                  <a:pt x="7989" y="20646"/>
                  <a:pt x="8049" y="20610"/>
                  <a:pt x="8108" y="20574"/>
                </a:cubicBezTo>
                <a:cubicBezTo>
                  <a:pt x="8180" y="20539"/>
                  <a:pt x="8239" y="20491"/>
                  <a:pt x="8299" y="20455"/>
                </a:cubicBezTo>
                <a:cubicBezTo>
                  <a:pt x="8370" y="20420"/>
                  <a:pt x="8430" y="20384"/>
                  <a:pt x="8501" y="20348"/>
                </a:cubicBezTo>
                <a:cubicBezTo>
                  <a:pt x="8561" y="20312"/>
                  <a:pt x="8632" y="20277"/>
                  <a:pt x="8692" y="20241"/>
                </a:cubicBezTo>
                <a:cubicBezTo>
                  <a:pt x="8763" y="20205"/>
                  <a:pt x="8835" y="20181"/>
                  <a:pt x="8894" y="20146"/>
                </a:cubicBezTo>
                <a:cubicBezTo>
                  <a:pt x="8966" y="20110"/>
                  <a:pt x="9037" y="20074"/>
                  <a:pt x="9108" y="20039"/>
                </a:cubicBezTo>
                <a:cubicBezTo>
                  <a:pt x="9180" y="20015"/>
                  <a:pt x="9251" y="19979"/>
                  <a:pt x="9323" y="19943"/>
                </a:cubicBezTo>
                <a:cubicBezTo>
                  <a:pt x="9394" y="19908"/>
                  <a:pt x="9466" y="19884"/>
                  <a:pt x="9537" y="19848"/>
                </a:cubicBezTo>
                <a:cubicBezTo>
                  <a:pt x="9608" y="19812"/>
                  <a:pt x="9692" y="19788"/>
                  <a:pt x="9763" y="19753"/>
                </a:cubicBezTo>
                <a:cubicBezTo>
                  <a:pt x="9835" y="19729"/>
                  <a:pt x="9906" y="19693"/>
                  <a:pt x="9989" y="19669"/>
                </a:cubicBezTo>
                <a:cubicBezTo>
                  <a:pt x="10061" y="19646"/>
                  <a:pt x="10144" y="19610"/>
                  <a:pt x="10228" y="19586"/>
                </a:cubicBezTo>
                <a:cubicBezTo>
                  <a:pt x="10311" y="19550"/>
                  <a:pt x="10382" y="19527"/>
                  <a:pt x="10454" y="19503"/>
                </a:cubicBezTo>
                <a:cubicBezTo>
                  <a:pt x="10549" y="19479"/>
                  <a:pt x="10632" y="19455"/>
                  <a:pt x="10716" y="19419"/>
                </a:cubicBezTo>
                <a:cubicBezTo>
                  <a:pt x="10799" y="19396"/>
                  <a:pt x="10871" y="19372"/>
                  <a:pt x="10954" y="19348"/>
                </a:cubicBezTo>
                <a:cubicBezTo>
                  <a:pt x="11037" y="19324"/>
                  <a:pt x="11132" y="19300"/>
                  <a:pt x="11228" y="19277"/>
                </a:cubicBezTo>
                <a:cubicBezTo>
                  <a:pt x="11311" y="19253"/>
                  <a:pt x="11394" y="19241"/>
                  <a:pt x="11466" y="19217"/>
                </a:cubicBezTo>
                <a:cubicBezTo>
                  <a:pt x="11561" y="19193"/>
                  <a:pt x="11668" y="19169"/>
                  <a:pt x="11764" y="19146"/>
                </a:cubicBezTo>
                <a:cubicBezTo>
                  <a:pt x="11847" y="19134"/>
                  <a:pt x="11930" y="19110"/>
                  <a:pt x="12014" y="19098"/>
                </a:cubicBezTo>
                <a:cubicBezTo>
                  <a:pt x="12109" y="19074"/>
                  <a:pt x="12216" y="19050"/>
                  <a:pt x="12311" y="19038"/>
                </a:cubicBezTo>
                <a:cubicBezTo>
                  <a:pt x="12406" y="19026"/>
                  <a:pt x="12490" y="19003"/>
                  <a:pt x="12573" y="18991"/>
                </a:cubicBezTo>
                <a:cubicBezTo>
                  <a:pt x="12680" y="18967"/>
                  <a:pt x="12787" y="18955"/>
                  <a:pt x="12895" y="18943"/>
                </a:cubicBezTo>
                <a:cubicBezTo>
                  <a:pt x="12990" y="18931"/>
                  <a:pt x="13073" y="18919"/>
                  <a:pt x="13168" y="18907"/>
                </a:cubicBezTo>
                <a:cubicBezTo>
                  <a:pt x="13276" y="18896"/>
                  <a:pt x="13383" y="18884"/>
                  <a:pt x="13502" y="18872"/>
                </a:cubicBezTo>
                <a:cubicBezTo>
                  <a:pt x="13585" y="18860"/>
                  <a:pt x="13680" y="18848"/>
                  <a:pt x="13776" y="18836"/>
                </a:cubicBezTo>
                <a:cubicBezTo>
                  <a:pt x="13895" y="18824"/>
                  <a:pt x="14014" y="18824"/>
                  <a:pt x="14121" y="18812"/>
                </a:cubicBezTo>
                <a:cubicBezTo>
                  <a:pt x="14228" y="18800"/>
                  <a:pt x="14323" y="18800"/>
                  <a:pt x="14419" y="18788"/>
                </a:cubicBezTo>
                <a:cubicBezTo>
                  <a:pt x="14538" y="18776"/>
                  <a:pt x="14657" y="18776"/>
                  <a:pt x="14776" y="18776"/>
                </a:cubicBezTo>
                <a:cubicBezTo>
                  <a:pt x="14883" y="18765"/>
                  <a:pt x="14978" y="18765"/>
                  <a:pt x="15085" y="18765"/>
                </a:cubicBezTo>
                <a:cubicBezTo>
                  <a:pt x="15204" y="18765"/>
                  <a:pt x="15335" y="18765"/>
                  <a:pt x="15454" y="18753"/>
                </a:cubicBezTo>
                <a:close/>
                <a:moveTo>
                  <a:pt x="35040" y="0"/>
                </a:moveTo>
                <a:cubicBezTo>
                  <a:pt x="34493" y="0"/>
                  <a:pt x="34004" y="286"/>
                  <a:pt x="33742" y="739"/>
                </a:cubicBezTo>
                <a:cubicBezTo>
                  <a:pt x="33457" y="393"/>
                  <a:pt x="33028" y="191"/>
                  <a:pt x="32576" y="191"/>
                </a:cubicBezTo>
                <a:cubicBezTo>
                  <a:pt x="31826" y="191"/>
                  <a:pt x="31206" y="739"/>
                  <a:pt x="31075" y="1441"/>
                </a:cubicBezTo>
                <a:cubicBezTo>
                  <a:pt x="30873" y="1358"/>
                  <a:pt x="30659" y="1298"/>
                  <a:pt x="30444" y="1298"/>
                </a:cubicBezTo>
                <a:cubicBezTo>
                  <a:pt x="29599" y="1298"/>
                  <a:pt x="28920" y="1989"/>
                  <a:pt x="28920" y="2822"/>
                </a:cubicBezTo>
                <a:cubicBezTo>
                  <a:pt x="28920" y="2965"/>
                  <a:pt x="28932" y="3108"/>
                  <a:pt x="28980" y="3239"/>
                </a:cubicBezTo>
                <a:cubicBezTo>
                  <a:pt x="28218" y="3322"/>
                  <a:pt x="27623" y="3965"/>
                  <a:pt x="27623" y="4751"/>
                </a:cubicBezTo>
                <a:cubicBezTo>
                  <a:pt x="27265" y="4358"/>
                  <a:pt x="26825" y="4037"/>
                  <a:pt x="26313" y="3822"/>
                </a:cubicBezTo>
                <a:cubicBezTo>
                  <a:pt x="26265" y="3810"/>
                  <a:pt x="26218" y="3787"/>
                  <a:pt x="26158" y="3763"/>
                </a:cubicBezTo>
                <a:cubicBezTo>
                  <a:pt x="26170" y="3394"/>
                  <a:pt x="26099" y="2548"/>
                  <a:pt x="25468" y="1810"/>
                </a:cubicBezTo>
                <a:cubicBezTo>
                  <a:pt x="24837" y="1048"/>
                  <a:pt x="23813" y="631"/>
                  <a:pt x="22443" y="560"/>
                </a:cubicBezTo>
                <a:cubicBezTo>
                  <a:pt x="22361" y="555"/>
                  <a:pt x="22279" y="553"/>
                  <a:pt x="22198" y="553"/>
                </a:cubicBezTo>
                <a:cubicBezTo>
                  <a:pt x="21278" y="553"/>
                  <a:pt x="20422" y="860"/>
                  <a:pt x="19776" y="1429"/>
                </a:cubicBezTo>
                <a:cubicBezTo>
                  <a:pt x="19181" y="1953"/>
                  <a:pt x="18800" y="2620"/>
                  <a:pt x="18657" y="3417"/>
                </a:cubicBezTo>
                <a:cubicBezTo>
                  <a:pt x="18450" y="3384"/>
                  <a:pt x="18120" y="3342"/>
                  <a:pt x="17718" y="3342"/>
                </a:cubicBezTo>
                <a:cubicBezTo>
                  <a:pt x="17264" y="3342"/>
                  <a:pt x="16719" y="3395"/>
                  <a:pt x="16157" y="3572"/>
                </a:cubicBezTo>
                <a:cubicBezTo>
                  <a:pt x="16133" y="3572"/>
                  <a:pt x="16109" y="3572"/>
                  <a:pt x="16085" y="3584"/>
                </a:cubicBezTo>
                <a:cubicBezTo>
                  <a:pt x="15252" y="3870"/>
                  <a:pt x="14383" y="4418"/>
                  <a:pt x="13716" y="5477"/>
                </a:cubicBezTo>
                <a:cubicBezTo>
                  <a:pt x="13716" y="5489"/>
                  <a:pt x="13704" y="5489"/>
                  <a:pt x="13704" y="5501"/>
                </a:cubicBezTo>
                <a:cubicBezTo>
                  <a:pt x="13704" y="5501"/>
                  <a:pt x="13609" y="5692"/>
                  <a:pt x="13502" y="5989"/>
                </a:cubicBezTo>
                <a:cubicBezTo>
                  <a:pt x="13049" y="7239"/>
                  <a:pt x="13085" y="8609"/>
                  <a:pt x="13585" y="9835"/>
                </a:cubicBezTo>
                <a:cubicBezTo>
                  <a:pt x="12704" y="9406"/>
                  <a:pt x="11775" y="9085"/>
                  <a:pt x="10835" y="8894"/>
                </a:cubicBezTo>
                <a:cubicBezTo>
                  <a:pt x="10458" y="8818"/>
                  <a:pt x="10080" y="8780"/>
                  <a:pt x="9707" y="8780"/>
                </a:cubicBezTo>
                <a:cubicBezTo>
                  <a:pt x="8686" y="8780"/>
                  <a:pt x="7698" y="9059"/>
                  <a:pt x="6870" y="9573"/>
                </a:cubicBezTo>
                <a:cubicBezTo>
                  <a:pt x="6858" y="9585"/>
                  <a:pt x="6846" y="9585"/>
                  <a:pt x="6846" y="9597"/>
                </a:cubicBezTo>
                <a:cubicBezTo>
                  <a:pt x="6608" y="9740"/>
                  <a:pt x="6382" y="9906"/>
                  <a:pt x="6179" y="10097"/>
                </a:cubicBezTo>
                <a:cubicBezTo>
                  <a:pt x="5334" y="10859"/>
                  <a:pt x="4846" y="11823"/>
                  <a:pt x="4703" y="12966"/>
                </a:cubicBezTo>
                <a:cubicBezTo>
                  <a:pt x="4641" y="12963"/>
                  <a:pt x="4568" y="12962"/>
                  <a:pt x="4485" y="12962"/>
                </a:cubicBezTo>
                <a:cubicBezTo>
                  <a:pt x="3486" y="12962"/>
                  <a:pt x="1103" y="13237"/>
                  <a:pt x="334" y="15633"/>
                </a:cubicBezTo>
                <a:cubicBezTo>
                  <a:pt x="0" y="16681"/>
                  <a:pt x="95" y="17753"/>
                  <a:pt x="595" y="18574"/>
                </a:cubicBezTo>
                <a:cubicBezTo>
                  <a:pt x="893" y="19050"/>
                  <a:pt x="1393" y="19586"/>
                  <a:pt x="2239" y="19872"/>
                </a:cubicBezTo>
                <a:cubicBezTo>
                  <a:pt x="2239" y="19884"/>
                  <a:pt x="2250" y="19884"/>
                  <a:pt x="2262" y="19884"/>
                </a:cubicBezTo>
                <a:cubicBezTo>
                  <a:pt x="2572" y="19991"/>
                  <a:pt x="2929" y="20074"/>
                  <a:pt x="3346" y="20098"/>
                </a:cubicBezTo>
                <a:cubicBezTo>
                  <a:pt x="3203" y="20527"/>
                  <a:pt x="3048" y="21324"/>
                  <a:pt x="3512" y="22158"/>
                </a:cubicBezTo>
                <a:cubicBezTo>
                  <a:pt x="3774" y="22634"/>
                  <a:pt x="4191" y="22991"/>
                  <a:pt x="4679" y="23206"/>
                </a:cubicBezTo>
                <a:cubicBezTo>
                  <a:pt x="4298" y="23765"/>
                  <a:pt x="3977" y="24360"/>
                  <a:pt x="3715" y="24992"/>
                </a:cubicBezTo>
                <a:cubicBezTo>
                  <a:pt x="3155" y="26313"/>
                  <a:pt x="3143" y="27766"/>
                  <a:pt x="3703" y="28956"/>
                </a:cubicBezTo>
                <a:cubicBezTo>
                  <a:pt x="3917" y="29421"/>
                  <a:pt x="4191" y="29814"/>
                  <a:pt x="4501" y="30123"/>
                </a:cubicBezTo>
                <a:cubicBezTo>
                  <a:pt x="4525" y="30147"/>
                  <a:pt x="4536" y="30159"/>
                  <a:pt x="4548" y="30171"/>
                </a:cubicBezTo>
                <a:cubicBezTo>
                  <a:pt x="5524" y="31130"/>
                  <a:pt x="6863" y="31417"/>
                  <a:pt x="8105" y="31417"/>
                </a:cubicBezTo>
                <a:cubicBezTo>
                  <a:pt x="8635" y="31417"/>
                  <a:pt x="9149" y="31365"/>
                  <a:pt x="9608" y="31290"/>
                </a:cubicBezTo>
                <a:cubicBezTo>
                  <a:pt x="9620" y="31290"/>
                  <a:pt x="9620" y="31302"/>
                  <a:pt x="9632" y="31302"/>
                </a:cubicBezTo>
                <a:cubicBezTo>
                  <a:pt x="9656" y="31302"/>
                  <a:pt x="9692" y="31290"/>
                  <a:pt x="9716" y="31278"/>
                </a:cubicBezTo>
                <a:cubicBezTo>
                  <a:pt x="10299" y="31183"/>
                  <a:pt x="10799" y="31052"/>
                  <a:pt x="11121" y="30957"/>
                </a:cubicBezTo>
                <a:lnTo>
                  <a:pt x="11121" y="30957"/>
                </a:lnTo>
                <a:cubicBezTo>
                  <a:pt x="10978" y="31528"/>
                  <a:pt x="10882" y="32064"/>
                  <a:pt x="10835" y="32576"/>
                </a:cubicBezTo>
                <a:cubicBezTo>
                  <a:pt x="10680" y="34314"/>
                  <a:pt x="11644" y="35874"/>
                  <a:pt x="13299" y="36552"/>
                </a:cubicBezTo>
                <a:cubicBezTo>
                  <a:pt x="13799" y="36755"/>
                  <a:pt x="14323" y="36850"/>
                  <a:pt x="14835" y="36850"/>
                </a:cubicBezTo>
                <a:cubicBezTo>
                  <a:pt x="15323" y="36850"/>
                  <a:pt x="15812" y="36755"/>
                  <a:pt x="16264" y="36576"/>
                </a:cubicBezTo>
                <a:cubicBezTo>
                  <a:pt x="16276" y="36564"/>
                  <a:pt x="16300" y="36564"/>
                  <a:pt x="16312" y="36552"/>
                </a:cubicBezTo>
                <a:cubicBezTo>
                  <a:pt x="16871" y="36314"/>
                  <a:pt x="17383" y="35933"/>
                  <a:pt x="17788" y="35421"/>
                </a:cubicBezTo>
                <a:cubicBezTo>
                  <a:pt x="18312" y="34778"/>
                  <a:pt x="18657" y="34147"/>
                  <a:pt x="18824" y="33802"/>
                </a:cubicBezTo>
                <a:cubicBezTo>
                  <a:pt x="18967" y="33897"/>
                  <a:pt x="19122" y="33969"/>
                  <a:pt x="19300" y="34016"/>
                </a:cubicBezTo>
                <a:cubicBezTo>
                  <a:pt x="19578" y="34102"/>
                  <a:pt x="19862" y="34145"/>
                  <a:pt x="20144" y="34145"/>
                </a:cubicBezTo>
                <a:cubicBezTo>
                  <a:pt x="20723" y="34145"/>
                  <a:pt x="21297" y="33967"/>
                  <a:pt x="21800" y="33624"/>
                </a:cubicBezTo>
                <a:cubicBezTo>
                  <a:pt x="22539" y="33112"/>
                  <a:pt x="23003" y="32302"/>
                  <a:pt x="23063" y="31421"/>
                </a:cubicBezTo>
                <a:cubicBezTo>
                  <a:pt x="23134" y="30540"/>
                  <a:pt x="22908" y="29694"/>
                  <a:pt x="22705" y="29135"/>
                </a:cubicBezTo>
                <a:cubicBezTo>
                  <a:pt x="22277" y="27885"/>
                  <a:pt x="21979" y="26754"/>
                  <a:pt x="21824" y="25694"/>
                </a:cubicBezTo>
                <a:lnTo>
                  <a:pt x="21824" y="25694"/>
                </a:lnTo>
                <a:cubicBezTo>
                  <a:pt x="22312" y="27551"/>
                  <a:pt x="23194" y="29468"/>
                  <a:pt x="24729" y="31004"/>
                </a:cubicBezTo>
                <a:cubicBezTo>
                  <a:pt x="25517" y="31783"/>
                  <a:pt x="26536" y="32186"/>
                  <a:pt x="27539" y="32186"/>
                </a:cubicBezTo>
                <a:cubicBezTo>
                  <a:pt x="27824" y="32186"/>
                  <a:pt x="28108" y="32154"/>
                  <a:pt x="28385" y="32088"/>
                </a:cubicBezTo>
                <a:lnTo>
                  <a:pt x="28397" y="32088"/>
                </a:lnTo>
                <a:cubicBezTo>
                  <a:pt x="28778" y="31992"/>
                  <a:pt x="29135" y="31838"/>
                  <a:pt x="29456" y="31623"/>
                </a:cubicBezTo>
                <a:cubicBezTo>
                  <a:pt x="29587" y="31540"/>
                  <a:pt x="29718" y="31445"/>
                  <a:pt x="29837" y="31338"/>
                </a:cubicBezTo>
                <a:cubicBezTo>
                  <a:pt x="30242" y="31611"/>
                  <a:pt x="31445" y="32290"/>
                  <a:pt x="33147" y="32290"/>
                </a:cubicBezTo>
                <a:cubicBezTo>
                  <a:pt x="33576" y="32290"/>
                  <a:pt x="34040" y="32242"/>
                  <a:pt x="34516" y="32147"/>
                </a:cubicBezTo>
                <a:cubicBezTo>
                  <a:pt x="35445" y="31957"/>
                  <a:pt x="36195" y="31361"/>
                  <a:pt x="36588" y="30492"/>
                </a:cubicBezTo>
                <a:cubicBezTo>
                  <a:pt x="36933" y="29742"/>
                  <a:pt x="36945" y="28909"/>
                  <a:pt x="36636" y="28182"/>
                </a:cubicBezTo>
                <a:cubicBezTo>
                  <a:pt x="37005" y="28135"/>
                  <a:pt x="37576" y="27956"/>
                  <a:pt x="38029" y="27349"/>
                </a:cubicBezTo>
                <a:cubicBezTo>
                  <a:pt x="38719" y="26444"/>
                  <a:pt x="38684" y="25146"/>
                  <a:pt x="37933" y="24194"/>
                </a:cubicBezTo>
                <a:cubicBezTo>
                  <a:pt x="37612" y="23801"/>
                  <a:pt x="37243" y="23384"/>
                  <a:pt x="36826" y="22991"/>
                </a:cubicBezTo>
                <a:cubicBezTo>
                  <a:pt x="38612" y="22408"/>
                  <a:pt x="39815" y="20610"/>
                  <a:pt x="39672" y="18634"/>
                </a:cubicBezTo>
                <a:cubicBezTo>
                  <a:pt x="39565" y="17014"/>
                  <a:pt x="38481" y="16157"/>
                  <a:pt x="37981" y="15836"/>
                </a:cubicBezTo>
                <a:cubicBezTo>
                  <a:pt x="38886" y="14693"/>
                  <a:pt x="38541" y="13085"/>
                  <a:pt x="38529" y="13002"/>
                </a:cubicBezTo>
                <a:cubicBezTo>
                  <a:pt x="38529" y="13002"/>
                  <a:pt x="38529" y="13002"/>
                  <a:pt x="38529" y="12990"/>
                </a:cubicBezTo>
                <a:cubicBezTo>
                  <a:pt x="38172" y="11680"/>
                  <a:pt x="37029" y="10716"/>
                  <a:pt x="35243" y="10180"/>
                </a:cubicBezTo>
                <a:cubicBezTo>
                  <a:pt x="33909" y="9787"/>
                  <a:pt x="32695" y="9763"/>
                  <a:pt x="32647" y="9763"/>
                </a:cubicBezTo>
                <a:cubicBezTo>
                  <a:pt x="32492" y="9758"/>
                  <a:pt x="32338" y="9755"/>
                  <a:pt x="32186" y="9755"/>
                </a:cubicBezTo>
                <a:cubicBezTo>
                  <a:pt x="30696" y="9755"/>
                  <a:pt x="29316" y="10018"/>
                  <a:pt x="28063" y="10525"/>
                </a:cubicBezTo>
                <a:cubicBezTo>
                  <a:pt x="28420" y="9573"/>
                  <a:pt x="28635" y="8692"/>
                  <a:pt x="28682" y="7882"/>
                </a:cubicBezTo>
                <a:cubicBezTo>
                  <a:pt x="28682" y="7835"/>
                  <a:pt x="28682" y="7775"/>
                  <a:pt x="28682" y="7727"/>
                </a:cubicBezTo>
                <a:cubicBezTo>
                  <a:pt x="29004" y="7418"/>
                  <a:pt x="29278" y="7168"/>
                  <a:pt x="29516" y="6965"/>
                </a:cubicBezTo>
                <a:cubicBezTo>
                  <a:pt x="29778" y="7418"/>
                  <a:pt x="30278" y="7716"/>
                  <a:pt x="30825" y="7716"/>
                </a:cubicBezTo>
                <a:cubicBezTo>
                  <a:pt x="31468" y="7716"/>
                  <a:pt x="32028" y="7311"/>
                  <a:pt x="32242" y="6727"/>
                </a:cubicBezTo>
                <a:cubicBezTo>
                  <a:pt x="32492" y="6894"/>
                  <a:pt x="32790" y="6977"/>
                  <a:pt x="33088" y="6977"/>
                </a:cubicBezTo>
                <a:cubicBezTo>
                  <a:pt x="33921" y="6977"/>
                  <a:pt x="34612" y="6299"/>
                  <a:pt x="34612" y="5465"/>
                </a:cubicBezTo>
                <a:cubicBezTo>
                  <a:pt x="34612" y="5430"/>
                  <a:pt x="34612" y="5382"/>
                  <a:pt x="34600" y="5346"/>
                </a:cubicBezTo>
                <a:lnTo>
                  <a:pt x="34600" y="5346"/>
                </a:lnTo>
                <a:cubicBezTo>
                  <a:pt x="34719" y="5382"/>
                  <a:pt x="34838" y="5394"/>
                  <a:pt x="34957" y="5394"/>
                </a:cubicBezTo>
                <a:cubicBezTo>
                  <a:pt x="35802" y="5394"/>
                  <a:pt x="36481" y="4715"/>
                  <a:pt x="36481" y="3870"/>
                </a:cubicBezTo>
                <a:cubicBezTo>
                  <a:pt x="36481" y="3429"/>
                  <a:pt x="36290" y="3025"/>
                  <a:pt x="35969" y="2739"/>
                </a:cubicBezTo>
                <a:cubicBezTo>
                  <a:pt x="36338" y="2453"/>
                  <a:pt x="36564" y="2012"/>
                  <a:pt x="36564" y="1524"/>
                </a:cubicBezTo>
                <a:cubicBezTo>
                  <a:pt x="36564" y="691"/>
                  <a:pt x="35886" y="0"/>
                  <a:pt x="35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8"/>
          <p:cNvSpPr/>
          <p:nvPr/>
        </p:nvSpPr>
        <p:spPr>
          <a:xfrm rot="123792">
            <a:off x="4230544" y="4196918"/>
            <a:ext cx="566021" cy="45375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8"/>
          <p:cNvSpPr/>
          <p:nvPr/>
        </p:nvSpPr>
        <p:spPr>
          <a:xfrm rot="123792">
            <a:off x="584644" y="401093"/>
            <a:ext cx="566021" cy="45375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693544" y="304712"/>
            <a:ext cx="7774956" cy="454859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1"/>
          <p:cNvSpPr/>
          <p:nvPr/>
        </p:nvSpPr>
        <p:spPr>
          <a:xfrm>
            <a:off x="6075082" y="3884733"/>
            <a:ext cx="98433" cy="10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1"/>
          <p:cNvSpPr/>
          <p:nvPr/>
        </p:nvSpPr>
        <p:spPr>
          <a:xfrm rot="2222233">
            <a:off x="4299770" y="81297"/>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rot="2222233">
            <a:off x="4288987" y="4628856"/>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 name="TextBox 1">
            <a:extLst>
              <a:ext uri="{FF2B5EF4-FFF2-40B4-BE49-F238E27FC236}">
                <a16:creationId xmlns:a16="http://schemas.microsoft.com/office/drawing/2014/main" id="{B8583BD6-399F-824A-884B-FA0A0A4D059F}"/>
              </a:ext>
            </a:extLst>
          </p:cNvPr>
          <p:cNvSpPr txBox="1"/>
          <p:nvPr/>
        </p:nvSpPr>
        <p:spPr>
          <a:xfrm>
            <a:off x="2758297" y="585518"/>
            <a:ext cx="36381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1800" b="1">
                <a:solidFill>
                  <a:schemeClr val="tx2"/>
                </a:solidFill>
              </a:rPr>
              <a:t>HARDWARE REQUIREMENTS</a:t>
            </a:r>
            <a:endParaRPr lang="en-US">
              <a:solidFill>
                <a:schemeClr val="tx2"/>
              </a:solidFill>
            </a:endParaRPr>
          </a:p>
        </p:txBody>
      </p:sp>
      <p:sp>
        <p:nvSpPr>
          <p:cNvPr id="3" name="TextBox 2">
            <a:extLst>
              <a:ext uri="{FF2B5EF4-FFF2-40B4-BE49-F238E27FC236}">
                <a16:creationId xmlns:a16="http://schemas.microsoft.com/office/drawing/2014/main" id="{1DB9DBFA-F159-402D-F2E3-1B6E46C59C84}"/>
              </a:ext>
            </a:extLst>
          </p:cNvPr>
          <p:cNvSpPr txBox="1"/>
          <p:nvPr/>
        </p:nvSpPr>
        <p:spPr>
          <a:xfrm>
            <a:off x="1183976" y="1329547"/>
            <a:ext cx="689466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To install React on Windows, your system will require the minimum configuration as below:</a:t>
            </a:r>
          </a:p>
          <a:p>
            <a:endParaRPr lang="en-US" sz="1600"/>
          </a:p>
          <a:p>
            <a:pPr marL="285750" indent="-285750">
              <a:buChar char="•"/>
            </a:pPr>
            <a:r>
              <a:rPr lang="en-US" sz="1600"/>
              <a:t>Windows XP, Windows 7 (32/64 bit) or higher</a:t>
            </a:r>
          </a:p>
          <a:p>
            <a:pPr marL="285750" indent="-285750">
              <a:buChar char="•"/>
            </a:pPr>
            <a:r>
              <a:rPr lang="en-US" sz="1600"/>
              <a:t>Minimum 4 GB RAM and higher</a:t>
            </a:r>
          </a:p>
          <a:p>
            <a:pPr marL="285750" indent="-285750">
              <a:buChar char="•"/>
            </a:pPr>
            <a:r>
              <a:rPr lang="en-US" sz="1600"/>
              <a:t>10 GB available space on the hard disk</a:t>
            </a:r>
          </a:p>
          <a:p>
            <a:pPr marL="285750" indent="-285750">
              <a:buChar char="•"/>
            </a:pPr>
            <a:r>
              <a:rPr lang="en-US" sz="1600"/>
              <a:t>At least one Internet Browser example: Chrome, Firefox, Microsoft Edge etc.</a:t>
            </a:r>
          </a:p>
          <a:p>
            <a:pPr marL="285750" indent="-285750">
              <a:buChar char="•"/>
            </a:pPr>
            <a:r>
              <a:rPr lang="en-US" sz="1600"/>
              <a:t>Node.js</a:t>
            </a:r>
          </a:p>
          <a:p>
            <a:pPr marL="285750" indent="-285750">
              <a:buChar char="•"/>
            </a:pPr>
            <a:r>
              <a:rPr lang="en-US" sz="1600"/>
              <a:t>Active internet connection minimum speed 512kbps and above.</a:t>
            </a:r>
          </a:p>
          <a:p>
            <a:pPr marL="285750" indent="-285750">
              <a:buChar char="•"/>
            </a:pPr>
            <a:r>
              <a:rPr lang="en-US" sz="1600"/>
              <a:t>At least one installed code Editor to test and debug your code e.g.  </a:t>
            </a:r>
          </a:p>
          <a:p>
            <a:pPr algn="l"/>
            <a:endParaRPr lang="en-US" sz="1600"/>
          </a:p>
        </p:txBody>
      </p:sp>
    </p:spTree>
    <p:extLst>
      <p:ext uri="{BB962C8B-B14F-4D97-AF65-F5344CB8AC3E}">
        <p14:creationId xmlns:p14="http://schemas.microsoft.com/office/powerpoint/2010/main" val="729957522"/>
      </p:ext>
    </p:extLst>
  </p:cSld>
  <p:clrMapOvr>
    <a:masterClrMapping/>
  </p:clrMapOvr>
</p:sld>
</file>

<file path=ppt/theme/theme1.xml><?xml version="1.0" encoding="utf-8"?>
<a:theme xmlns:a="http://schemas.openxmlformats.org/drawingml/2006/main" name="Inspirational green presentation by Slidesgo">
  <a:themeElements>
    <a:clrScheme name="Simple Light">
      <a:dk1>
        <a:srgbClr val="000D06"/>
      </a:dk1>
      <a:lt1>
        <a:srgbClr val="FFFFFF"/>
      </a:lt1>
      <a:dk2>
        <a:srgbClr val="012615"/>
      </a:dk2>
      <a:lt2>
        <a:srgbClr val="014023"/>
      </a:lt2>
      <a:accent1>
        <a:srgbClr val="05A66B"/>
      </a:accent1>
      <a:accent2>
        <a:srgbClr val="02734A"/>
      </a:accent2>
      <a:accent3>
        <a:srgbClr val="6AA84F"/>
      </a:accent3>
      <a:accent4>
        <a:srgbClr val="B6D7A8"/>
      </a:accent4>
      <a:accent5>
        <a:srgbClr val="1C8662"/>
      </a:accent5>
      <a:accent6>
        <a:srgbClr val="5DB125"/>
      </a:accent6>
      <a:hlink>
        <a:srgbClr val="6AA8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27</Slides>
  <Notes>24</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Inspirational green presentation by Slidesgo</vt:lpstr>
      <vt:lpstr>GoHarvest</vt:lpstr>
      <vt:lpstr>Table of Contents </vt:lpstr>
      <vt:lpstr> INTRODUCTION</vt:lpstr>
      <vt:lpstr>Introduction</vt:lpstr>
      <vt:lpstr>    PROPOSED WORK AND METHODOLOGY</vt:lpstr>
      <vt:lpstr>PowerPoint Presentation</vt:lpstr>
      <vt:lpstr>Methodology</vt:lpstr>
      <vt:lpstr> HARDWARE &amp; SOFTWARE  REQUIREMENTS </vt:lpstr>
      <vt:lpstr>PowerPoint Presentation</vt:lpstr>
      <vt:lpstr>PowerPoint Presentation</vt:lpstr>
      <vt:lpstr>SYSTEM ARCHITECTURE DIAGRAM &amp; FLOW DIAGRAM</vt:lpstr>
      <vt:lpstr>PowerPoint Presentation</vt:lpstr>
      <vt:lpstr>PowerPoint Presentation</vt:lpstr>
      <vt:lpstr>PowerPoint Presentation</vt:lpstr>
      <vt:lpstr>PowerPoint Presentation</vt:lpstr>
      <vt:lpstr>MODULE SPLIT-UP  </vt:lpstr>
      <vt:lpstr>Front End-React</vt:lpstr>
      <vt:lpstr>Front End</vt:lpstr>
      <vt:lpstr>Front End</vt:lpstr>
      <vt:lpstr>PowerPoint Presentation</vt:lpstr>
      <vt:lpstr>Back End</vt:lpstr>
      <vt:lpstr>PowerPoint Presentation</vt:lpstr>
      <vt:lpstr>PowerPoint Presentation</vt:lpstr>
      <vt:lpstr>PowerPoint Presentation</vt:lpstr>
      <vt:lpstr>Mobile App</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GoHarvest</dc:title>
  <dc:creator>chirag panchal</dc:creator>
  <cp:revision>1</cp:revision>
  <dcterms:modified xsi:type="dcterms:W3CDTF">2022-07-15T10:36:42Z</dcterms:modified>
</cp:coreProperties>
</file>